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77" r:id="rId2"/>
    <p:sldId id="259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62" r:id="rId15"/>
    <p:sldId id="274" r:id="rId16"/>
    <p:sldId id="276" r:id="rId17"/>
  </p:sldIdLst>
  <p:sldSz cx="9144000" cy="6858000" type="screen4x3"/>
  <p:notesSz cx="9939338" cy="68072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7" autoAdjust="0"/>
    <p:restoredTop sz="94660"/>
  </p:normalViewPr>
  <p:slideViewPr>
    <p:cSldViewPr snapToGrid="0">
      <p:cViewPr>
        <p:scale>
          <a:sx n="75" d="100"/>
          <a:sy n="75" d="100"/>
        </p:scale>
        <p:origin x="-2664" y="-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7045" cy="341542"/>
          </a:xfrm>
          <a:prstGeom prst="rect">
            <a:avLst/>
          </a:prstGeom>
        </p:spPr>
        <p:txBody>
          <a:bodyPr vert="horz" lIns="91550" tIns="45774" rIns="91550" bIns="45774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9993" y="0"/>
            <a:ext cx="4307045" cy="341542"/>
          </a:xfrm>
          <a:prstGeom prst="rect">
            <a:avLst/>
          </a:prstGeom>
        </p:spPr>
        <p:txBody>
          <a:bodyPr vert="horz" lIns="91550" tIns="45774" rIns="91550" bIns="45774" rtlCol="0"/>
          <a:lstStyle>
            <a:lvl1pPr algn="r">
              <a:defRPr sz="1200"/>
            </a:lvl1pPr>
          </a:lstStyle>
          <a:p>
            <a:fld id="{4F9771CB-A0F8-4DB0-8172-27C3E448BECF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3" y="6465658"/>
            <a:ext cx="4307045" cy="341542"/>
          </a:xfrm>
          <a:prstGeom prst="rect">
            <a:avLst/>
          </a:prstGeom>
        </p:spPr>
        <p:txBody>
          <a:bodyPr vert="horz" lIns="91550" tIns="45774" rIns="91550" bIns="45774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9993" y="6465658"/>
            <a:ext cx="4307045" cy="341542"/>
          </a:xfrm>
          <a:prstGeom prst="rect">
            <a:avLst/>
          </a:prstGeom>
        </p:spPr>
        <p:txBody>
          <a:bodyPr vert="horz" lIns="91550" tIns="45774" rIns="91550" bIns="45774" rtlCol="0" anchor="b"/>
          <a:lstStyle>
            <a:lvl1pPr algn="r">
              <a:defRPr sz="1200"/>
            </a:lvl1pPr>
          </a:lstStyle>
          <a:p>
            <a:fld id="{494BEDD5-0C1A-4FDA-B997-BA410CE91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35521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7045" cy="341542"/>
          </a:xfrm>
          <a:prstGeom prst="rect">
            <a:avLst/>
          </a:prstGeom>
        </p:spPr>
        <p:txBody>
          <a:bodyPr vert="horz" lIns="91550" tIns="45774" rIns="91550" bIns="45774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9993" y="0"/>
            <a:ext cx="4307045" cy="341542"/>
          </a:xfrm>
          <a:prstGeom prst="rect">
            <a:avLst/>
          </a:prstGeom>
        </p:spPr>
        <p:txBody>
          <a:bodyPr vert="horz" lIns="91550" tIns="45774" rIns="91550" bIns="45774" rtlCol="0"/>
          <a:lstStyle>
            <a:lvl1pPr algn="r">
              <a:defRPr sz="1200"/>
            </a:lvl1pPr>
          </a:lstStyle>
          <a:p>
            <a:fld id="{9CDDD0EA-E7AD-4695-BB8A-6B378433D77F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4" rIns="91550" bIns="4577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3936" y="3275965"/>
            <a:ext cx="7951469" cy="2680336"/>
          </a:xfrm>
          <a:prstGeom prst="rect">
            <a:avLst/>
          </a:prstGeom>
        </p:spPr>
        <p:txBody>
          <a:bodyPr vert="horz" lIns="91550" tIns="45774" rIns="91550" bIns="45774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3" y="6465658"/>
            <a:ext cx="4307045" cy="341542"/>
          </a:xfrm>
          <a:prstGeom prst="rect">
            <a:avLst/>
          </a:prstGeom>
        </p:spPr>
        <p:txBody>
          <a:bodyPr vert="horz" lIns="91550" tIns="45774" rIns="91550" bIns="45774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9993" y="6465658"/>
            <a:ext cx="4307045" cy="341542"/>
          </a:xfrm>
          <a:prstGeom prst="rect">
            <a:avLst/>
          </a:prstGeom>
        </p:spPr>
        <p:txBody>
          <a:bodyPr vert="horz" lIns="91550" tIns="45774" rIns="91550" bIns="45774" rtlCol="0" anchor="b"/>
          <a:lstStyle>
            <a:lvl1pPr algn="r">
              <a:defRPr sz="1200"/>
            </a:lvl1pPr>
          </a:lstStyle>
          <a:p>
            <a:fld id="{D402EA62-1950-4A3F-BB2D-399AE98F09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13655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54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780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5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61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2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823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05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02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001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8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18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D1056-2E22-47D5-B998-603E51678A1A}" type="datetimeFigureOut">
              <a:rPr lang="zh-TW" altLang="en-US" smtClean="0"/>
              <a:t>2015/12/25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4DC1-FE79-460E-B6DF-8C4F5500A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630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54491" y="221734"/>
            <a:ext cx="5109091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科系介紹─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藝術群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11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54491" y="221734"/>
            <a:ext cx="5929828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科系介紹─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外語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應用外語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18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363991" y="221734"/>
            <a:ext cx="5929828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科系介紹─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餐旅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餐飲管理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11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973591" y="221734"/>
            <a:ext cx="3877985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科系介紹─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進修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18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54490" y="221734"/>
            <a:ext cx="580211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學習─各項技能表現亮眼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11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554490" y="221734"/>
            <a:ext cx="580211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學習─多姿多采社團活動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40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273"/>
            <a:ext cx="9144000" cy="57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54491" y="221734"/>
            <a:ext cx="5109091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科系介紹─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學術群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普通科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18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325891" y="221734"/>
            <a:ext cx="5929828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科系介紹─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動力機械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11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325891" y="221734"/>
            <a:ext cx="5929828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科系介紹─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電機電子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18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325891" y="221734"/>
            <a:ext cx="6340197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科系介紹─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商管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處、電商科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11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325891" y="221734"/>
            <a:ext cx="6340197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科系介紹─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廣設、室設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18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338591" y="221734"/>
            <a:ext cx="5929828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科系介紹─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家政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時尚造型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11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67"/>
            <a:ext cx="9144000" cy="57485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338591" y="221734"/>
            <a:ext cx="6340197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科系介紹─</a:t>
            </a:r>
            <a:r>
              <a:rPr lang="zh-TW" altLang="en-US" sz="32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影視、表藝科</a:t>
            </a:r>
            <a:r>
              <a:rPr lang="en-US" altLang="zh-TW" sz="3200" b="1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18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4202</TotalTime>
  <Words>127</Words>
  <Application>Microsoft Office PowerPoint</Application>
  <PresentationFormat>如螢幕大小 (4:3)</PresentationFormat>
  <Paragraphs>13</Paragraphs>
  <Slides>16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葉俞佛</dc:creator>
  <cp:lastModifiedBy>user</cp:lastModifiedBy>
  <cp:revision>174</cp:revision>
  <cp:lastPrinted>2015-12-05T00:08:22Z</cp:lastPrinted>
  <dcterms:created xsi:type="dcterms:W3CDTF">2013-12-04T06:32:35Z</dcterms:created>
  <dcterms:modified xsi:type="dcterms:W3CDTF">2015-12-25T10:22:06Z</dcterms:modified>
</cp:coreProperties>
</file>