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9.jpg" ContentType="image/png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8" r:id="rId4"/>
    <p:sldId id="266" r:id="rId5"/>
    <p:sldId id="276" r:id="rId6"/>
    <p:sldId id="282" r:id="rId7"/>
    <p:sldId id="274" r:id="rId8"/>
    <p:sldId id="285" r:id="rId9"/>
    <p:sldId id="275" r:id="rId10"/>
    <p:sldId id="286" r:id="rId11"/>
    <p:sldId id="287" r:id="rId12"/>
    <p:sldId id="277" r:id="rId13"/>
    <p:sldId id="284" r:id="rId14"/>
    <p:sldId id="283" r:id="rId15"/>
    <p:sldId id="278" r:id="rId16"/>
    <p:sldId id="267" r:id="rId17"/>
    <p:sldId id="268" r:id="rId18"/>
    <p:sldId id="269" r:id="rId19"/>
    <p:sldId id="270" r:id="rId20"/>
    <p:sldId id="271" r:id="rId21"/>
    <p:sldId id="272" r:id="rId22"/>
    <p:sldId id="291" r:id="rId23"/>
    <p:sldId id="294" r:id="rId24"/>
    <p:sldId id="292" r:id="rId25"/>
    <p:sldId id="293" r:id="rId26"/>
    <p:sldId id="259" r:id="rId27"/>
  </p:sldIdLst>
  <p:sldSz cx="9144000" cy="6858000" type="screen4x3"/>
  <p:notesSz cx="6802438" cy="99345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99CC00"/>
    <a:srgbClr val="C9BFB1"/>
    <a:srgbClr val="000000"/>
    <a:srgbClr val="F5A09B"/>
    <a:srgbClr val="CE8B88"/>
    <a:srgbClr val="404040"/>
    <a:srgbClr val="EDA691"/>
    <a:srgbClr val="2F3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6" autoAdjust="0"/>
    <p:restoredTop sz="94660" autoAdjust="0"/>
  </p:normalViewPr>
  <p:slideViewPr>
    <p:cSldViewPr>
      <p:cViewPr varScale="1">
        <p:scale>
          <a:sx n="115" d="100"/>
          <a:sy n="115" d="100"/>
        </p:scale>
        <p:origin x="-152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4C500-D17F-4AD0-A238-A7E08CE667C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9E34028-FBD5-4C72-92A6-5DB001ACBB39}">
      <dgm:prSet phldrT="[文字]" custT="1"/>
      <dgm:spPr>
        <a:solidFill>
          <a:srgbClr val="FFC000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高職部</a:t>
          </a:r>
          <a:endParaRPr lang="zh-TW" altLang="en-US" sz="28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75B8ACB1-ECA8-4E25-A8BD-77BB44100D4B}" type="parTrans" cxnId="{DFBDACCF-0C15-44A3-B3AA-6195EFD6B51C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C271B71B-BF08-4804-8DCA-D9ECEAF06D15}" type="sibTrans" cxnId="{DFBDACCF-0C15-44A3-B3AA-6195EFD6B51C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26C15068-EF5F-4E6F-8253-15FCB7F21BA9}">
      <dgm:prSet phldrT="[文字]" custT="1"/>
      <dgm:spPr>
        <a:solidFill>
          <a:srgbClr val="FFC000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附設進修學校</a:t>
          </a:r>
          <a:endParaRPr lang="zh-TW" altLang="en-US" sz="28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BB8C58B4-D75D-417D-807A-A4D2C36D34E3}" type="parTrans" cxnId="{635C550D-C492-4050-A266-99D6EFC633A2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59BA7143-57A9-4534-AC3C-BC174246AB13}" type="sibTrans" cxnId="{635C550D-C492-4050-A266-99D6EFC633A2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905CE784-3A3A-4615-9963-30BB8CB8B1AC}">
      <dgm:prSet phldrT="[文字]" custT="1"/>
      <dgm:spPr>
        <a:solidFill>
          <a:srgbClr val="FFC000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綜合高中</a:t>
          </a:r>
          <a:endParaRPr lang="zh-TW" altLang="en-US" sz="28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75F94326-FE2E-4E3C-9522-21EC571F466A}" type="sibTrans" cxnId="{B9582D2E-980B-4EDA-82D4-2F4B36A90881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7C2019A5-100A-42FF-87DD-9313D8028B05}" type="parTrans" cxnId="{B9582D2E-980B-4EDA-82D4-2F4B36A90881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3383D748-548F-4887-BEC2-171123CAAEFF}">
      <dgm:prSet phldrT="[文字]" custT="1"/>
      <dgm:spPr>
        <a:solidFill>
          <a:srgbClr val="FFC000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綜合職能科</a:t>
          </a:r>
          <a:endParaRPr lang="zh-TW" altLang="en-US" sz="28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FA559677-0FE0-43D1-80F7-0365BB9B05C1}" type="parTrans" cxnId="{8C27192B-A6A1-49E0-80A8-6D18B56BCD0E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CB950C12-F760-492F-8F86-D105B7954122}" type="sibTrans" cxnId="{8C27192B-A6A1-49E0-80A8-6D18B56BCD0E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7F89B0DC-64C0-4C04-8E82-97AC097C8C98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zh-TW" altLang="en-US" dirty="0" smtClean="0">
              <a:latin typeface="Adobe 黑体 Std R" pitchFamily="34" charset="-128"/>
              <a:ea typeface="Adobe 黑体 Std R" pitchFamily="34" charset="-128"/>
            </a:rPr>
            <a:t>設有商業經營科、國際貿易科、資料處理科。</a:t>
          </a:r>
          <a:endParaRPr lang="zh-TW" altLang="en-US" dirty="0">
            <a:latin typeface="Adobe 黑体 Std R" pitchFamily="34" charset="-128"/>
            <a:ea typeface="Adobe 黑体 Std R" pitchFamily="34" charset="-128"/>
          </a:endParaRPr>
        </a:p>
      </dgm:t>
    </dgm:pt>
    <dgm:pt modelId="{FAB243A9-9378-40BC-922F-A69EDA736E76}" type="parTrans" cxnId="{63EEB1E7-CFB6-4BBF-81CB-DFDCE9E029EB}">
      <dgm:prSet/>
      <dgm:spPr/>
      <dgm:t>
        <a:bodyPr/>
        <a:lstStyle/>
        <a:p>
          <a:endParaRPr lang="zh-TW" altLang="en-US"/>
        </a:p>
      </dgm:t>
    </dgm:pt>
    <dgm:pt modelId="{0390F8F9-4297-410B-89ED-0CEEFF401B74}" type="sibTrans" cxnId="{63EEB1E7-CFB6-4BBF-81CB-DFDCE9E029EB}">
      <dgm:prSet/>
      <dgm:spPr/>
      <dgm:t>
        <a:bodyPr/>
        <a:lstStyle/>
        <a:p>
          <a:endParaRPr lang="zh-TW" altLang="en-US"/>
        </a:p>
      </dgm:t>
    </dgm:pt>
    <dgm:pt modelId="{339749DF-97A3-48CC-B828-6DE270CD9A72}">
      <dgm:prSet/>
      <dgm:spPr>
        <a:solidFill>
          <a:srgbClr val="FFFFFF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dirty="0" smtClean="0">
              <a:latin typeface="Adobe 黑体 Std R" pitchFamily="34" charset="-128"/>
              <a:ea typeface="Adobe 黑体 Std R" pitchFamily="34" charset="-128"/>
            </a:rPr>
            <a:t>兼具高中與高職特色，寬廣的升學管道。</a:t>
          </a:r>
          <a:endParaRPr lang="zh-TW" altLang="en-US" dirty="0">
            <a:latin typeface="Adobe 黑体 Std R" pitchFamily="34" charset="-128"/>
            <a:ea typeface="Adobe 黑体 Std R" pitchFamily="34" charset="-128"/>
          </a:endParaRPr>
        </a:p>
      </dgm:t>
    </dgm:pt>
    <dgm:pt modelId="{178EF8DF-9C38-4CC1-9E69-72133E0C982B}" type="parTrans" cxnId="{19199500-6180-4F30-B4E1-0489722AA8AE}">
      <dgm:prSet/>
      <dgm:spPr/>
      <dgm:t>
        <a:bodyPr/>
        <a:lstStyle/>
        <a:p>
          <a:endParaRPr lang="zh-TW" altLang="en-US"/>
        </a:p>
      </dgm:t>
    </dgm:pt>
    <dgm:pt modelId="{964DF35C-D032-4F80-868C-94F4D3174BD1}" type="sibTrans" cxnId="{19199500-6180-4F30-B4E1-0489722AA8AE}">
      <dgm:prSet/>
      <dgm:spPr/>
      <dgm:t>
        <a:bodyPr/>
        <a:lstStyle/>
        <a:p>
          <a:endParaRPr lang="zh-TW" altLang="en-US"/>
        </a:p>
      </dgm:t>
    </dgm:pt>
    <dgm:pt modelId="{37F7EB83-981B-46E9-B9D5-D08A00ED854F}">
      <dgm:prSet/>
      <dgm:spPr>
        <a:solidFill>
          <a:srgbClr val="FFFFFF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dirty="0" smtClean="0">
              <a:latin typeface="Adobe 黑体 Std R" pitchFamily="34" charset="-128"/>
              <a:ea typeface="Adobe 黑体 Std R" pitchFamily="34" charset="-128"/>
            </a:rPr>
            <a:t>設有商業經營科、資料處理科。</a:t>
          </a:r>
          <a:endParaRPr lang="zh-TW" altLang="en-US" dirty="0">
            <a:latin typeface="Adobe 黑体 Std R" pitchFamily="34" charset="-128"/>
            <a:ea typeface="Adobe 黑体 Std R" pitchFamily="34" charset="-128"/>
          </a:endParaRPr>
        </a:p>
      </dgm:t>
    </dgm:pt>
    <dgm:pt modelId="{37703E30-5BED-4736-BA00-EB056F691CA6}" type="parTrans" cxnId="{2CDC1577-CAB1-49E3-9E58-C9567DE6C027}">
      <dgm:prSet/>
      <dgm:spPr/>
      <dgm:t>
        <a:bodyPr/>
        <a:lstStyle/>
        <a:p>
          <a:endParaRPr lang="zh-TW" altLang="en-US"/>
        </a:p>
      </dgm:t>
    </dgm:pt>
    <dgm:pt modelId="{97F2A869-E4C8-48B4-8E33-5AFDD064C85B}" type="sibTrans" cxnId="{2CDC1577-CAB1-49E3-9E58-C9567DE6C027}">
      <dgm:prSet/>
      <dgm:spPr/>
      <dgm:t>
        <a:bodyPr/>
        <a:lstStyle/>
        <a:p>
          <a:endParaRPr lang="zh-TW" altLang="en-US"/>
        </a:p>
      </dgm:t>
    </dgm:pt>
    <dgm:pt modelId="{5A6D2989-C031-4427-8900-049BFC363057}">
      <dgm:prSet/>
      <dgm:spPr>
        <a:solidFill>
          <a:srgbClr val="FFFFFF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dirty="0" smtClean="0">
              <a:latin typeface="Adobe 黑体 Std R" pitchFamily="34" charset="-128"/>
              <a:ea typeface="Adobe 黑体 Std R" pitchFamily="34" charset="-128"/>
            </a:rPr>
            <a:t>基本知識與實務技能結合課程。</a:t>
          </a:r>
          <a:endParaRPr lang="zh-TW" altLang="en-US" dirty="0">
            <a:latin typeface="Adobe 黑体 Std R" pitchFamily="34" charset="-128"/>
            <a:ea typeface="Adobe 黑体 Std R" pitchFamily="34" charset="-128"/>
          </a:endParaRPr>
        </a:p>
      </dgm:t>
    </dgm:pt>
    <dgm:pt modelId="{61A6A9E1-C567-4772-9870-9B46D4F67F01}" type="parTrans" cxnId="{112CCC1D-FC23-4E4B-89C8-E23A994BDAC5}">
      <dgm:prSet/>
      <dgm:spPr/>
      <dgm:t>
        <a:bodyPr/>
        <a:lstStyle/>
        <a:p>
          <a:endParaRPr lang="zh-TW" altLang="en-US"/>
        </a:p>
      </dgm:t>
    </dgm:pt>
    <dgm:pt modelId="{EBD91307-EE66-414A-8457-B6F3BE879E96}" type="sibTrans" cxnId="{112CCC1D-FC23-4E4B-89C8-E23A994BDAC5}">
      <dgm:prSet/>
      <dgm:spPr/>
      <dgm:t>
        <a:bodyPr/>
        <a:lstStyle/>
        <a:p>
          <a:endParaRPr lang="zh-TW" altLang="en-US"/>
        </a:p>
      </dgm:t>
    </dgm:pt>
    <dgm:pt modelId="{60505DE4-EF18-42E5-9B3F-766406F17ECF}" type="pres">
      <dgm:prSet presAssocID="{77C4C500-D17F-4AD0-A238-A7E08CE667C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2A8D535-407B-4716-A9E5-09F04E4DA950}" type="pres">
      <dgm:prSet presAssocID="{B9E34028-FBD5-4C72-92A6-5DB001ACBB39}" presName="parentLin" presStyleCnt="0"/>
      <dgm:spPr/>
    </dgm:pt>
    <dgm:pt modelId="{D28FD3E2-473E-44C0-9C6A-4675DFC7C210}" type="pres">
      <dgm:prSet presAssocID="{B9E34028-FBD5-4C72-92A6-5DB001ACBB39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AD6FBB64-0643-4618-AF14-A775EE209AAA}" type="pres">
      <dgm:prSet presAssocID="{B9E34028-FBD5-4C72-92A6-5DB001ACBB3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B479B2-4798-431F-8BC1-73CD9C72BAA2}" type="pres">
      <dgm:prSet presAssocID="{B9E34028-FBD5-4C72-92A6-5DB001ACBB39}" presName="negativeSpace" presStyleCnt="0"/>
      <dgm:spPr/>
    </dgm:pt>
    <dgm:pt modelId="{49D4C2C4-B126-47A7-9433-65B52B141C38}" type="pres">
      <dgm:prSet presAssocID="{B9E34028-FBD5-4C72-92A6-5DB001ACBB39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2F8A59-2357-475F-8BA7-2B0F79781132}" type="pres">
      <dgm:prSet presAssocID="{C271B71B-BF08-4804-8DCA-D9ECEAF06D15}" presName="spaceBetweenRectangles" presStyleCnt="0"/>
      <dgm:spPr/>
    </dgm:pt>
    <dgm:pt modelId="{0248CEAF-B044-4E44-B992-CA36CCFB7A51}" type="pres">
      <dgm:prSet presAssocID="{905CE784-3A3A-4615-9963-30BB8CB8B1AC}" presName="parentLin" presStyleCnt="0"/>
      <dgm:spPr/>
    </dgm:pt>
    <dgm:pt modelId="{B1381F9D-9C5D-486F-91DD-D6127D05CD90}" type="pres">
      <dgm:prSet presAssocID="{905CE784-3A3A-4615-9963-30BB8CB8B1AC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54DC2416-FB02-4AD7-8C8B-2A5918369FCD}" type="pres">
      <dgm:prSet presAssocID="{905CE784-3A3A-4615-9963-30BB8CB8B1A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F0CEBB-D399-4E47-960A-490210D2C6C1}" type="pres">
      <dgm:prSet presAssocID="{905CE784-3A3A-4615-9963-30BB8CB8B1AC}" presName="negativeSpace" presStyleCnt="0"/>
      <dgm:spPr/>
    </dgm:pt>
    <dgm:pt modelId="{83E40453-A83B-4896-85BD-A9BF9252C739}" type="pres">
      <dgm:prSet presAssocID="{905CE784-3A3A-4615-9963-30BB8CB8B1AC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EBECA3-E28D-4B54-80AE-E898BAE56BE3}" type="pres">
      <dgm:prSet presAssocID="{75F94326-FE2E-4E3C-9522-21EC571F466A}" presName="spaceBetweenRectangles" presStyleCnt="0"/>
      <dgm:spPr/>
    </dgm:pt>
    <dgm:pt modelId="{794CB5A8-BEDF-40A4-81B2-48F06C3F2511}" type="pres">
      <dgm:prSet presAssocID="{26C15068-EF5F-4E6F-8253-15FCB7F21BA9}" presName="parentLin" presStyleCnt="0"/>
      <dgm:spPr/>
    </dgm:pt>
    <dgm:pt modelId="{739E859B-F811-4D01-8F6B-B7DF34B1DA14}" type="pres">
      <dgm:prSet presAssocID="{26C15068-EF5F-4E6F-8253-15FCB7F21BA9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6AB82A99-33AB-4F2A-B7CA-662976AC6D1C}" type="pres">
      <dgm:prSet presAssocID="{26C15068-EF5F-4E6F-8253-15FCB7F21BA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05DC58-CED1-409F-A58B-39A9311B12F8}" type="pres">
      <dgm:prSet presAssocID="{26C15068-EF5F-4E6F-8253-15FCB7F21BA9}" presName="negativeSpace" presStyleCnt="0"/>
      <dgm:spPr/>
    </dgm:pt>
    <dgm:pt modelId="{3BDEEF6E-4E49-4DAE-8B5B-D547134BB295}" type="pres">
      <dgm:prSet presAssocID="{26C15068-EF5F-4E6F-8253-15FCB7F21BA9}" presName="childText" presStyleLbl="conFgAcc1" presStyleIdx="2" presStyleCnt="4" custLinFactNeighborX="9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7F5BAB-EE9E-4DC3-A811-30997C69FC33}" type="pres">
      <dgm:prSet presAssocID="{59BA7143-57A9-4534-AC3C-BC174246AB13}" presName="spaceBetweenRectangles" presStyleCnt="0"/>
      <dgm:spPr/>
    </dgm:pt>
    <dgm:pt modelId="{E019273B-BF67-4FBB-B43A-5C8946CA6E88}" type="pres">
      <dgm:prSet presAssocID="{3383D748-548F-4887-BEC2-171123CAAEFF}" presName="parentLin" presStyleCnt="0"/>
      <dgm:spPr/>
    </dgm:pt>
    <dgm:pt modelId="{07F4169B-B200-44B1-B5B0-C0E65DA3B8E9}" type="pres">
      <dgm:prSet presAssocID="{3383D748-548F-4887-BEC2-171123CAAEFF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C38BD144-6766-4351-AF50-05DE44920FF7}" type="pres">
      <dgm:prSet presAssocID="{3383D748-548F-4887-BEC2-171123CAAEF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7F1454-E669-41F2-B822-CB16F3D7D6F1}" type="pres">
      <dgm:prSet presAssocID="{3383D748-548F-4887-BEC2-171123CAAEFF}" presName="negativeSpace" presStyleCnt="0"/>
      <dgm:spPr/>
    </dgm:pt>
    <dgm:pt modelId="{16973C3E-039F-4CEB-AA63-197598F154E0}" type="pres">
      <dgm:prSet presAssocID="{3383D748-548F-4887-BEC2-171123CAAEFF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D0B448B-60DC-4C71-8602-46114916D610}" type="presOf" srcId="{7F89B0DC-64C0-4C04-8E82-97AC097C8C98}" destId="{49D4C2C4-B126-47A7-9433-65B52B141C38}" srcOrd="0" destOrd="0" presId="urn:microsoft.com/office/officeart/2005/8/layout/list1"/>
    <dgm:cxn modelId="{13FE07A3-0A1C-4A3B-AB30-9953695FB675}" type="presOf" srcId="{3383D748-548F-4887-BEC2-171123CAAEFF}" destId="{C38BD144-6766-4351-AF50-05DE44920FF7}" srcOrd="1" destOrd="0" presId="urn:microsoft.com/office/officeart/2005/8/layout/list1"/>
    <dgm:cxn modelId="{2CDC1577-CAB1-49E3-9E58-C9567DE6C027}" srcId="{26C15068-EF5F-4E6F-8253-15FCB7F21BA9}" destId="{37F7EB83-981B-46E9-B9D5-D08A00ED854F}" srcOrd="0" destOrd="0" parTransId="{37703E30-5BED-4736-BA00-EB056F691CA6}" sibTransId="{97F2A869-E4C8-48B4-8E33-5AFDD064C85B}"/>
    <dgm:cxn modelId="{DFBDACCF-0C15-44A3-B3AA-6195EFD6B51C}" srcId="{77C4C500-D17F-4AD0-A238-A7E08CE667C2}" destId="{B9E34028-FBD5-4C72-92A6-5DB001ACBB39}" srcOrd="0" destOrd="0" parTransId="{75B8ACB1-ECA8-4E25-A8BD-77BB44100D4B}" sibTransId="{C271B71B-BF08-4804-8DCA-D9ECEAF06D15}"/>
    <dgm:cxn modelId="{2EF95067-F690-4ED0-963A-AC510D942CDB}" type="presOf" srcId="{37F7EB83-981B-46E9-B9D5-D08A00ED854F}" destId="{3BDEEF6E-4E49-4DAE-8B5B-D547134BB295}" srcOrd="0" destOrd="0" presId="urn:microsoft.com/office/officeart/2005/8/layout/list1"/>
    <dgm:cxn modelId="{C5772C93-9227-4E18-8BDF-1EA860DD1C86}" type="presOf" srcId="{339749DF-97A3-48CC-B828-6DE270CD9A72}" destId="{83E40453-A83B-4896-85BD-A9BF9252C739}" srcOrd="0" destOrd="0" presId="urn:microsoft.com/office/officeart/2005/8/layout/list1"/>
    <dgm:cxn modelId="{A59F8A40-213F-481C-811D-88CD681877FF}" type="presOf" srcId="{26C15068-EF5F-4E6F-8253-15FCB7F21BA9}" destId="{6AB82A99-33AB-4F2A-B7CA-662976AC6D1C}" srcOrd="1" destOrd="0" presId="urn:microsoft.com/office/officeart/2005/8/layout/list1"/>
    <dgm:cxn modelId="{635C550D-C492-4050-A266-99D6EFC633A2}" srcId="{77C4C500-D17F-4AD0-A238-A7E08CE667C2}" destId="{26C15068-EF5F-4E6F-8253-15FCB7F21BA9}" srcOrd="2" destOrd="0" parTransId="{BB8C58B4-D75D-417D-807A-A4D2C36D34E3}" sibTransId="{59BA7143-57A9-4534-AC3C-BC174246AB13}"/>
    <dgm:cxn modelId="{112CCC1D-FC23-4E4B-89C8-E23A994BDAC5}" srcId="{3383D748-548F-4887-BEC2-171123CAAEFF}" destId="{5A6D2989-C031-4427-8900-049BFC363057}" srcOrd="0" destOrd="0" parTransId="{61A6A9E1-C567-4772-9870-9B46D4F67F01}" sibTransId="{EBD91307-EE66-414A-8457-B6F3BE879E96}"/>
    <dgm:cxn modelId="{B8ABDFF4-B671-49C7-A821-BAF5ABDF02F9}" type="presOf" srcId="{B9E34028-FBD5-4C72-92A6-5DB001ACBB39}" destId="{D28FD3E2-473E-44C0-9C6A-4675DFC7C210}" srcOrd="0" destOrd="0" presId="urn:microsoft.com/office/officeart/2005/8/layout/list1"/>
    <dgm:cxn modelId="{63EEB1E7-CFB6-4BBF-81CB-DFDCE9E029EB}" srcId="{B9E34028-FBD5-4C72-92A6-5DB001ACBB39}" destId="{7F89B0DC-64C0-4C04-8E82-97AC097C8C98}" srcOrd="0" destOrd="0" parTransId="{FAB243A9-9378-40BC-922F-A69EDA736E76}" sibTransId="{0390F8F9-4297-410B-89ED-0CEEFF401B74}"/>
    <dgm:cxn modelId="{19199500-6180-4F30-B4E1-0489722AA8AE}" srcId="{905CE784-3A3A-4615-9963-30BB8CB8B1AC}" destId="{339749DF-97A3-48CC-B828-6DE270CD9A72}" srcOrd="0" destOrd="0" parTransId="{178EF8DF-9C38-4CC1-9E69-72133E0C982B}" sibTransId="{964DF35C-D032-4F80-868C-94F4D3174BD1}"/>
    <dgm:cxn modelId="{B9582D2E-980B-4EDA-82D4-2F4B36A90881}" srcId="{77C4C500-D17F-4AD0-A238-A7E08CE667C2}" destId="{905CE784-3A3A-4615-9963-30BB8CB8B1AC}" srcOrd="1" destOrd="0" parTransId="{7C2019A5-100A-42FF-87DD-9313D8028B05}" sibTransId="{75F94326-FE2E-4E3C-9522-21EC571F466A}"/>
    <dgm:cxn modelId="{10AFF324-52D6-4468-8A90-C76B87C88CBE}" type="presOf" srcId="{905CE784-3A3A-4615-9963-30BB8CB8B1AC}" destId="{54DC2416-FB02-4AD7-8C8B-2A5918369FCD}" srcOrd="1" destOrd="0" presId="urn:microsoft.com/office/officeart/2005/8/layout/list1"/>
    <dgm:cxn modelId="{C1BB2E6C-E9C5-4A1D-B681-0E523EE3EDC1}" type="presOf" srcId="{3383D748-548F-4887-BEC2-171123CAAEFF}" destId="{07F4169B-B200-44B1-B5B0-C0E65DA3B8E9}" srcOrd="0" destOrd="0" presId="urn:microsoft.com/office/officeart/2005/8/layout/list1"/>
    <dgm:cxn modelId="{13C62260-410C-4177-8953-A743B0F94A7F}" type="presOf" srcId="{B9E34028-FBD5-4C72-92A6-5DB001ACBB39}" destId="{AD6FBB64-0643-4618-AF14-A775EE209AAA}" srcOrd="1" destOrd="0" presId="urn:microsoft.com/office/officeart/2005/8/layout/list1"/>
    <dgm:cxn modelId="{3600FD7E-AA39-4BEF-8BF5-D18926B296CA}" type="presOf" srcId="{905CE784-3A3A-4615-9963-30BB8CB8B1AC}" destId="{B1381F9D-9C5D-486F-91DD-D6127D05CD90}" srcOrd="0" destOrd="0" presId="urn:microsoft.com/office/officeart/2005/8/layout/list1"/>
    <dgm:cxn modelId="{9209ED32-59D6-4512-B377-B0BCCDDB282E}" type="presOf" srcId="{5A6D2989-C031-4427-8900-049BFC363057}" destId="{16973C3E-039F-4CEB-AA63-197598F154E0}" srcOrd="0" destOrd="0" presId="urn:microsoft.com/office/officeart/2005/8/layout/list1"/>
    <dgm:cxn modelId="{8F89C71B-4AE7-4252-BE71-42E2D4AC3762}" type="presOf" srcId="{26C15068-EF5F-4E6F-8253-15FCB7F21BA9}" destId="{739E859B-F811-4D01-8F6B-B7DF34B1DA14}" srcOrd="0" destOrd="0" presId="urn:microsoft.com/office/officeart/2005/8/layout/list1"/>
    <dgm:cxn modelId="{8C27192B-A6A1-49E0-80A8-6D18B56BCD0E}" srcId="{77C4C500-D17F-4AD0-A238-A7E08CE667C2}" destId="{3383D748-548F-4887-BEC2-171123CAAEFF}" srcOrd="3" destOrd="0" parTransId="{FA559677-0FE0-43D1-80F7-0365BB9B05C1}" sibTransId="{CB950C12-F760-492F-8F86-D105B7954122}"/>
    <dgm:cxn modelId="{D3AF72B3-2621-4B80-AB18-053503E90A65}" type="presOf" srcId="{77C4C500-D17F-4AD0-A238-A7E08CE667C2}" destId="{60505DE4-EF18-42E5-9B3F-766406F17ECF}" srcOrd="0" destOrd="0" presId="urn:microsoft.com/office/officeart/2005/8/layout/list1"/>
    <dgm:cxn modelId="{6F9A48F0-DE8B-4493-B33A-B192E3EB1C23}" type="presParOf" srcId="{60505DE4-EF18-42E5-9B3F-766406F17ECF}" destId="{32A8D535-407B-4716-A9E5-09F04E4DA950}" srcOrd="0" destOrd="0" presId="urn:microsoft.com/office/officeart/2005/8/layout/list1"/>
    <dgm:cxn modelId="{D735D22C-6F1A-41DF-896A-35B4D534D99B}" type="presParOf" srcId="{32A8D535-407B-4716-A9E5-09F04E4DA950}" destId="{D28FD3E2-473E-44C0-9C6A-4675DFC7C210}" srcOrd="0" destOrd="0" presId="urn:microsoft.com/office/officeart/2005/8/layout/list1"/>
    <dgm:cxn modelId="{1F40AD5D-FABB-4C03-81B3-1E6047F04E48}" type="presParOf" srcId="{32A8D535-407B-4716-A9E5-09F04E4DA950}" destId="{AD6FBB64-0643-4618-AF14-A775EE209AAA}" srcOrd="1" destOrd="0" presId="urn:microsoft.com/office/officeart/2005/8/layout/list1"/>
    <dgm:cxn modelId="{52791F15-97CF-4E4C-9557-8436F6942287}" type="presParOf" srcId="{60505DE4-EF18-42E5-9B3F-766406F17ECF}" destId="{30B479B2-4798-431F-8BC1-73CD9C72BAA2}" srcOrd="1" destOrd="0" presId="urn:microsoft.com/office/officeart/2005/8/layout/list1"/>
    <dgm:cxn modelId="{7BDEAF8A-831C-42B6-9197-963070045601}" type="presParOf" srcId="{60505DE4-EF18-42E5-9B3F-766406F17ECF}" destId="{49D4C2C4-B126-47A7-9433-65B52B141C38}" srcOrd="2" destOrd="0" presId="urn:microsoft.com/office/officeart/2005/8/layout/list1"/>
    <dgm:cxn modelId="{731FBF26-266D-4921-9422-3343E0E70E5C}" type="presParOf" srcId="{60505DE4-EF18-42E5-9B3F-766406F17ECF}" destId="{992F8A59-2357-475F-8BA7-2B0F79781132}" srcOrd="3" destOrd="0" presId="urn:microsoft.com/office/officeart/2005/8/layout/list1"/>
    <dgm:cxn modelId="{C5D269C5-0BE1-454E-A981-7A1F67FE7652}" type="presParOf" srcId="{60505DE4-EF18-42E5-9B3F-766406F17ECF}" destId="{0248CEAF-B044-4E44-B992-CA36CCFB7A51}" srcOrd="4" destOrd="0" presId="urn:microsoft.com/office/officeart/2005/8/layout/list1"/>
    <dgm:cxn modelId="{E5A47B94-BCDC-430A-BBC2-674CF12316AF}" type="presParOf" srcId="{0248CEAF-B044-4E44-B992-CA36CCFB7A51}" destId="{B1381F9D-9C5D-486F-91DD-D6127D05CD90}" srcOrd="0" destOrd="0" presId="urn:microsoft.com/office/officeart/2005/8/layout/list1"/>
    <dgm:cxn modelId="{0A30FD44-DE4B-44B8-994D-333C58E7A7E9}" type="presParOf" srcId="{0248CEAF-B044-4E44-B992-CA36CCFB7A51}" destId="{54DC2416-FB02-4AD7-8C8B-2A5918369FCD}" srcOrd="1" destOrd="0" presId="urn:microsoft.com/office/officeart/2005/8/layout/list1"/>
    <dgm:cxn modelId="{969CC4DF-526A-4A5C-B834-3F542ECE84AD}" type="presParOf" srcId="{60505DE4-EF18-42E5-9B3F-766406F17ECF}" destId="{23F0CEBB-D399-4E47-960A-490210D2C6C1}" srcOrd="5" destOrd="0" presId="urn:microsoft.com/office/officeart/2005/8/layout/list1"/>
    <dgm:cxn modelId="{D663836C-604F-4EB5-BE25-570594889E09}" type="presParOf" srcId="{60505DE4-EF18-42E5-9B3F-766406F17ECF}" destId="{83E40453-A83B-4896-85BD-A9BF9252C739}" srcOrd="6" destOrd="0" presId="urn:microsoft.com/office/officeart/2005/8/layout/list1"/>
    <dgm:cxn modelId="{F4133B30-16D0-43D8-BAFE-E582ABF4DD59}" type="presParOf" srcId="{60505DE4-EF18-42E5-9B3F-766406F17ECF}" destId="{70EBECA3-E28D-4B54-80AE-E898BAE56BE3}" srcOrd="7" destOrd="0" presId="urn:microsoft.com/office/officeart/2005/8/layout/list1"/>
    <dgm:cxn modelId="{B311FB59-22A1-47D3-9904-5D6533128F7B}" type="presParOf" srcId="{60505DE4-EF18-42E5-9B3F-766406F17ECF}" destId="{794CB5A8-BEDF-40A4-81B2-48F06C3F2511}" srcOrd="8" destOrd="0" presId="urn:microsoft.com/office/officeart/2005/8/layout/list1"/>
    <dgm:cxn modelId="{5A7796E2-D4CD-44F8-8E21-F7B0B78F2686}" type="presParOf" srcId="{794CB5A8-BEDF-40A4-81B2-48F06C3F2511}" destId="{739E859B-F811-4D01-8F6B-B7DF34B1DA14}" srcOrd="0" destOrd="0" presId="urn:microsoft.com/office/officeart/2005/8/layout/list1"/>
    <dgm:cxn modelId="{067AE739-1365-42D1-889F-B6A1A06417CC}" type="presParOf" srcId="{794CB5A8-BEDF-40A4-81B2-48F06C3F2511}" destId="{6AB82A99-33AB-4F2A-B7CA-662976AC6D1C}" srcOrd="1" destOrd="0" presId="urn:microsoft.com/office/officeart/2005/8/layout/list1"/>
    <dgm:cxn modelId="{0A0B6483-8BA1-4C82-8CA9-F4435AA059FE}" type="presParOf" srcId="{60505DE4-EF18-42E5-9B3F-766406F17ECF}" destId="{C405DC58-CED1-409F-A58B-39A9311B12F8}" srcOrd="9" destOrd="0" presId="urn:microsoft.com/office/officeart/2005/8/layout/list1"/>
    <dgm:cxn modelId="{AB942A85-E5FD-464E-8321-A0A40EE5336E}" type="presParOf" srcId="{60505DE4-EF18-42E5-9B3F-766406F17ECF}" destId="{3BDEEF6E-4E49-4DAE-8B5B-D547134BB295}" srcOrd="10" destOrd="0" presId="urn:microsoft.com/office/officeart/2005/8/layout/list1"/>
    <dgm:cxn modelId="{D31BE272-D1A6-422B-846E-1369E0B5FE1D}" type="presParOf" srcId="{60505DE4-EF18-42E5-9B3F-766406F17ECF}" destId="{AC7F5BAB-EE9E-4DC3-A811-30997C69FC33}" srcOrd="11" destOrd="0" presId="urn:microsoft.com/office/officeart/2005/8/layout/list1"/>
    <dgm:cxn modelId="{A53CBDC7-824C-43DD-AA7A-489CE6A9DC49}" type="presParOf" srcId="{60505DE4-EF18-42E5-9B3F-766406F17ECF}" destId="{E019273B-BF67-4FBB-B43A-5C8946CA6E88}" srcOrd="12" destOrd="0" presId="urn:microsoft.com/office/officeart/2005/8/layout/list1"/>
    <dgm:cxn modelId="{332114A2-C82B-42BF-809D-C823DA4A2A97}" type="presParOf" srcId="{E019273B-BF67-4FBB-B43A-5C8946CA6E88}" destId="{07F4169B-B200-44B1-B5B0-C0E65DA3B8E9}" srcOrd="0" destOrd="0" presId="urn:microsoft.com/office/officeart/2005/8/layout/list1"/>
    <dgm:cxn modelId="{71C719FF-ADA8-4E36-BCA3-AAD0B41B4D0F}" type="presParOf" srcId="{E019273B-BF67-4FBB-B43A-5C8946CA6E88}" destId="{C38BD144-6766-4351-AF50-05DE44920FF7}" srcOrd="1" destOrd="0" presId="urn:microsoft.com/office/officeart/2005/8/layout/list1"/>
    <dgm:cxn modelId="{D1F3F0EF-4DC6-46FF-A5E4-0AE60B5DF98D}" type="presParOf" srcId="{60505DE4-EF18-42E5-9B3F-766406F17ECF}" destId="{B57F1454-E669-41F2-B822-CB16F3D7D6F1}" srcOrd="13" destOrd="0" presId="urn:microsoft.com/office/officeart/2005/8/layout/list1"/>
    <dgm:cxn modelId="{E7BCD2CC-C4B9-42BB-B8E5-065B15719226}" type="presParOf" srcId="{60505DE4-EF18-42E5-9B3F-766406F17ECF}" destId="{16973C3E-039F-4CEB-AA63-197598F154E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E560A2-6FC3-41C4-8571-83E5C522E5F5}" type="doc">
      <dgm:prSet loTypeId="urn:microsoft.com/office/officeart/2005/8/layout/hierarchy4" loCatId="list" qsTypeId="urn:microsoft.com/office/officeart/2005/8/quickstyle/3d5" qsCatId="3D" csTypeId="urn:microsoft.com/office/officeart/2005/8/colors/accent2_4" csCatId="accent2" phldr="1"/>
      <dgm:spPr>
        <a:scene3d>
          <a:camera prst="isometricOffAxis2Left" zoom="95000">
            <a:rot lat="0" lon="0" rev="21584297"/>
          </a:camera>
          <a:lightRig rig="flat" dir="t"/>
        </a:scene3d>
      </dgm:spPr>
      <dgm:t>
        <a:bodyPr/>
        <a:lstStyle/>
        <a:p>
          <a:endParaRPr lang="zh-TW" altLang="en-US"/>
        </a:p>
      </dgm:t>
    </dgm:pt>
    <dgm:pt modelId="{20E644C9-1E96-4583-A1C0-543FEC0A5BC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 rtl="0"/>
          <a:r>
            <a:rPr lang="zh-TW" altLang="en-US" sz="4000" b="1" smtClean="0">
              <a:solidFill>
                <a:schemeClr val="accent6">
                  <a:lumMod val="20000"/>
                  <a:lumOff val="80000"/>
                </a:schemeClr>
              </a:solidFill>
              <a:ea typeface="Adobe 繁黑體 Std B"/>
            </a:rPr>
            <a:t>特色</a:t>
          </a:r>
          <a:r>
            <a:rPr lang="zh-TW" altLang="en-US" sz="4000" b="1" dirty="0" smtClean="0">
              <a:solidFill>
                <a:schemeClr val="accent6">
                  <a:lumMod val="20000"/>
                  <a:lumOff val="80000"/>
                </a:schemeClr>
              </a:solidFill>
              <a:ea typeface="Adobe 繁黑體 Std B"/>
            </a:rPr>
            <a:t>課程</a:t>
          </a:r>
          <a:endParaRPr lang="zh-TW" sz="4000" b="1" dirty="0">
            <a:solidFill>
              <a:schemeClr val="accent6">
                <a:lumMod val="20000"/>
                <a:lumOff val="80000"/>
              </a:schemeClr>
            </a:solidFill>
            <a:ea typeface="Adobe 繁黑體 Std B"/>
          </a:endParaRPr>
        </a:p>
      </dgm:t>
    </dgm:pt>
    <dgm:pt modelId="{E4B8DCCF-A50D-42FE-9903-E4A776B44160}" type="parTrans" cxnId="{C5F4A680-7E86-4C15-8A80-9A2D5CA5C214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0B128119-AB04-4A67-AE61-A0541A55C0E4}" type="sibTrans" cxnId="{C5F4A680-7E86-4C15-8A80-9A2D5CA5C214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95F6F9A4-A7DF-49DC-B908-4D9519B01FCB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altLang="en-US" sz="2400" b="1" dirty="0" smtClean="0">
              <a:solidFill>
                <a:srgbClr val="FFFF00"/>
              </a:solidFill>
              <a:ea typeface="Adobe 繁黑體 Std B"/>
            </a:rPr>
            <a:t>微電影製作</a:t>
          </a:r>
          <a:endParaRPr lang="zh-TW" altLang="en-US" sz="2400" dirty="0">
            <a:solidFill>
              <a:srgbClr val="FFFF00"/>
            </a:solidFill>
            <a:ea typeface="Adobe 繁黑體 Std B"/>
          </a:endParaRPr>
        </a:p>
      </dgm:t>
    </dgm:pt>
    <dgm:pt modelId="{402FB254-42EF-4837-9088-0918A014E4B5}" type="parTrans" cxnId="{FF156177-2C7A-427F-9A76-8774D914337D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9E4C53B8-04E0-4C62-B9D1-F29DD05AC165}" type="sibTrans" cxnId="{FF156177-2C7A-427F-9A76-8774D914337D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4290982E-7C86-4317-8F36-73E67A2DD142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n-US" sz="2400" b="1" dirty="0" smtClean="0">
              <a:solidFill>
                <a:srgbClr val="FFFF00"/>
              </a:solidFill>
              <a:ea typeface="Adobe 繁黑體 Std B"/>
            </a:rPr>
            <a:t>3D</a:t>
          </a:r>
          <a:r>
            <a:rPr lang="zh-TW" sz="2400" b="1" dirty="0" smtClean="0">
              <a:solidFill>
                <a:srgbClr val="FFFF00"/>
              </a:solidFill>
              <a:ea typeface="Adobe 繁黑體 Std B"/>
            </a:rPr>
            <a:t>列印</a:t>
          </a:r>
          <a:endParaRPr lang="zh-TW" sz="2400" dirty="0">
            <a:solidFill>
              <a:srgbClr val="FFFF00"/>
            </a:solidFill>
            <a:ea typeface="Adobe 繁黑體 Std B"/>
          </a:endParaRPr>
        </a:p>
      </dgm:t>
    </dgm:pt>
    <dgm:pt modelId="{6C72EF1E-60F0-41D1-B802-425932CF4D69}" type="parTrans" cxnId="{BB81A92D-FB6C-4520-B067-58FF7606E3F7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F615501D-90DA-4E9E-8603-9F3E5988B25C}" type="sibTrans" cxnId="{BB81A92D-FB6C-4520-B067-58FF7606E3F7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E920931A-09E7-47D0-B5A5-56958844967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altLang="en-US" sz="2400" b="1" dirty="0" smtClean="0">
              <a:solidFill>
                <a:srgbClr val="FFFF00"/>
              </a:solidFill>
              <a:ea typeface="Adobe 繁黑體 Std B"/>
            </a:rPr>
            <a:t>網頁設計</a:t>
          </a:r>
          <a:endParaRPr lang="zh-TW" altLang="en-US" sz="2400" dirty="0">
            <a:solidFill>
              <a:srgbClr val="FFFF00"/>
            </a:solidFill>
            <a:ea typeface="Adobe 繁黑體 Std B"/>
          </a:endParaRPr>
        </a:p>
      </dgm:t>
    </dgm:pt>
    <dgm:pt modelId="{3BF0B263-D64C-46F3-B6A0-F9325BE59423}" type="parTrans" cxnId="{76C00C35-14BD-45E2-9D60-82A5B1FAB440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35C150AB-B2F7-44BF-BDBC-B027C7255539}" type="sibTrans" cxnId="{76C00C35-14BD-45E2-9D60-82A5B1FAB440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558E03D8-929A-45D2-B6C1-AB1C4E098C2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altLang="en-US" sz="2400" b="1" dirty="0" smtClean="0">
              <a:solidFill>
                <a:srgbClr val="FFFF00"/>
              </a:solidFill>
              <a:ea typeface="Adobe 繁黑體 Std B"/>
            </a:rPr>
            <a:t>樂高機器人</a:t>
          </a:r>
          <a:endParaRPr lang="zh-TW" altLang="en-US" sz="2400" dirty="0">
            <a:solidFill>
              <a:srgbClr val="FFFF00"/>
            </a:solidFill>
            <a:ea typeface="Adobe 繁黑體 Std B"/>
          </a:endParaRPr>
        </a:p>
      </dgm:t>
    </dgm:pt>
    <dgm:pt modelId="{4298725A-D8A5-4FAC-A38E-CC7B43BBA73C}" type="parTrans" cxnId="{92657D8F-5D7C-42DF-AD17-77473BFFEC2E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9256CF8D-7735-427C-9B11-994BA3C715A7}" type="sibTrans" cxnId="{92657D8F-5D7C-42DF-AD17-77473BFFEC2E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B2EF9D11-B2A5-4984-A8DD-EE36A8704310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altLang="en-US" sz="2400" b="1" dirty="0" smtClean="0">
              <a:solidFill>
                <a:srgbClr val="FFFF00"/>
              </a:solidFill>
              <a:ea typeface="Adobe 繁黑體 Std B"/>
            </a:rPr>
            <a:t>網路資料庫程式設計</a:t>
          </a:r>
          <a:endParaRPr lang="zh-TW" altLang="en-US" sz="2400" dirty="0">
            <a:solidFill>
              <a:srgbClr val="FFFF00"/>
            </a:solidFill>
            <a:ea typeface="Adobe 繁黑體 Std B"/>
          </a:endParaRPr>
        </a:p>
      </dgm:t>
    </dgm:pt>
    <dgm:pt modelId="{C8F65062-FAB3-4087-A39B-384B17A16F64}" type="parTrans" cxnId="{119FC48F-8637-4C7D-90FB-8559A8EE57DB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28E6B322-42E3-4564-96B4-CE3DCB58F645}" type="sibTrans" cxnId="{119FC48F-8637-4C7D-90FB-8559A8EE57DB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AB274C16-E697-4A96-AFD1-CB62F2BD67A3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sz="2400" b="1" dirty="0" smtClean="0">
              <a:solidFill>
                <a:srgbClr val="FFFF00"/>
              </a:solidFill>
              <a:ea typeface="Adobe 繁黑體 Std B"/>
            </a:rPr>
            <a:t>行動</a:t>
          </a:r>
          <a:r>
            <a:rPr lang="en-US" sz="2400" b="1" dirty="0" smtClean="0">
              <a:solidFill>
                <a:srgbClr val="FFFF00"/>
              </a:solidFill>
              <a:ea typeface="Adobe 繁黑體 Std B"/>
            </a:rPr>
            <a:t>APP</a:t>
          </a:r>
          <a:endParaRPr lang="zh-TW" sz="2400" dirty="0">
            <a:solidFill>
              <a:srgbClr val="FFFF00"/>
            </a:solidFill>
            <a:ea typeface="Adobe 繁黑體 Std B"/>
          </a:endParaRPr>
        </a:p>
      </dgm:t>
    </dgm:pt>
    <dgm:pt modelId="{D9B837DA-931D-460A-98B3-473512AA0885}" type="parTrans" cxnId="{5E79901F-FFEA-4596-A320-83D2129E1AE5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5C69D758-59F8-40A5-9192-F502409E73B6}" type="sibTrans" cxnId="{5E79901F-FFEA-4596-A320-83D2129E1AE5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19E7BFAB-6C8C-48B7-AB5B-F6C9804F4635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altLang="en-US" sz="2400" b="1" dirty="0" smtClean="0">
              <a:solidFill>
                <a:srgbClr val="FFFF00"/>
              </a:solidFill>
              <a:ea typeface="Adobe 繁黑體 Std B"/>
            </a:rPr>
            <a:t>互動式電子書</a:t>
          </a:r>
          <a:endParaRPr lang="zh-TW" altLang="en-US" sz="2400" b="1" dirty="0">
            <a:solidFill>
              <a:srgbClr val="FFFF00"/>
            </a:solidFill>
            <a:ea typeface="Adobe 繁黑體 Std B"/>
          </a:endParaRPr>
        </a:p>
      </dgm:t>
    </dgm:pt>
    <dgm:pt modelId="{BA7B11FB-515E-4A5A-9CB8-D3984321A285}" type="parTrans" cxnId="{24659C28-ED7F-498B-B5E0-F37BFB57A508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25609AB2-60FE-4FEE-B975-4F0632B7DBDA}" type="sibTrans" cxnId="{24659C28-ED7F-498B-B5E0-F37BFB57A508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D9003E0C-3001-4E21-9D96-BC3492AF0D6D}" type="pres">
      <dgm:prSet presAssocID="{33E560A2-6FC3-41C4-8571-83E5C522E5F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CDE61364-124D-4755-A99D-B0FDDD8182A6}" type="pres">
      <dgm:prSet presAssocID="{20E644C9-1E96-4583-A1C0-543FEC0A5BC3}" presName="vertOne" presStyleCnt="0"/>
      <dgm:spPr/>
      <dgm:t>
        <a:bodyPr/>
        <a:lstStyle/>
        <a:p>
          <a:endParaRPr lang="zh-TW" altLang="en-US"/>
        </a:p>
      </dgm:t>
    </dgm:pt>
    <dgm:pt modelId="{1D598BEA-041E-46C9-A8C6-EC76DD81FC33}" type="pres">
      <dgm:prSet presAssocID="{20E644C9-1E96-4583-A1C0-543FEC0A5BC3}" presName="txOne" presStyleLbl="node0" presStyleIdx="0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7BAB640-1867-4A3D-965C-798568537466}" type="pres">
      <dgm:prSet presAssocID="{20E644C9-1E96-4583-A1C0-543FEC0A5BC3}" presName="horzOne" presStyleCnt="0"/>
      <dgm:spPr/>
      <dgm:t>
        <a:bodyPr/>
        <a:lstStyle/>
        <a:p>
          <a:endParaRPr lang="zh-TW" altLang="en-US"/>
        </a:p>
      </dgm:t>
    </dgm:pt>
    <dgm:pt modelId="{3B89D48F-0294-4AA3-9BA5-DC792AECD8A1}" type="pres">
      <dgm:prSet presAssocID="{0B128119-AB04-4A67-AE61-A0541A55C0E4}" presName="sibSpaceOne" presStyleCnt="0"/>
      <dgm:spPr/>
      <dgm:t>
        <a:bodyPr/>
        <a:lstStyle/>
        <a:p>
          <a:endParaRPr lang="zh-TW" altLang="en-US"/>
        </a:p>
      </dgm:t>
    </dgm:pt>
    <dgm:pt modelId="{B4A34EA5-6E10-496B-A7A8-73FB1FCCE366}" type="pres">
      <dgm:prSet presAssocID="{19E7BFAB-6C8C-48B7-AB5B-F6C9804F4635}" presName="vertOne" presStyleCnt="0"/>
      <dgm:spPr/>
      <dgm:t>
        <a:bodyPr/>
        <a:lstStyle/>
        <a:p>
          <a:endParaRPr lang="zh-TW" altLang="en-US"/>
        </a:p>
      </dgm:t>
    </dgm:pt>
    <dgm:pt modelId="{C22E246D-09BB-4601-8536-289945F27504}" type="pres">
      <dgm:prSet presAssocID="{19E7BFAB-6C8C-48B7-AB5B-F6C9804F4635}" presName="txOne" presStyleLbl="node0" presStyleIdx="1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A801936-DC3B-4B06-B812-430258132191}" type="pres">
      <dgm:prSet presAssocID="{19E7BFAB-6C8C-48B7-AB5B-F6C9804F4635}" presName="horzOne" presStyleCnt="0"/>
      <dgm:spPr/>
      <dgm:t>
        <a:bodyPr/>
        <a:lstStyle/>
        <a:p>
          <a:endParaRPr lang="zh-TW" altLang="en-US"/>
        </a:p>
      </dgm:t>
    </dgm:pt>
    <dgm:pt modelId="{A7BF8641-CBF1-469B-9992-A2A2E76060E2}" type="pres">
      <dgm:prSet presAssocID="{25609AB2-60FE-4FEE-B975-4F0632B7DBDA}" presName="sibSpaceOne" presStyleCnt="0"/>
      <dgm:spPr/>
      <dgm:t>
        <a:bodyPr/>
        <a:lstStyle/>
        <a:p>
          <a:endParaRPr lang="zh-TW" altLang="en-US"/>
        </a:p>
      </dgm:t>
    </dgm:pt>
    <dgm:pt modelId="{9325A739-9E59-432C-8B76-A6A904CCE9BD}" type="pres">
      <dgm:prSet presAssocID="{95F6F9A4-A7DF-49DC-B908-4D9519B01FCB}" presName="vertOne" presStyleCnt="0"/>
      <dgm:spPr/>
      <dgm:t>
        <a:bodyPr/>
        <a:lstStyle/>
        <a:p>
          <a:endParaRPr lang="zh-TW" altLang="en-US"/>
        </a:p>
      </dgm:t>
    </dgm:pt>
    <dgm:pt modelId="{B1795400-1249-4B06-8113-571EDBEE2A20}" type="pres">
      <dgm:prSet presAssocID="{95F6F9A4-A7DF-49DC-B908-4D9519B01FCB}" presName="txOne" presStyleLbl="node0" presStyleIdx="2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B26566E-BB32-4374-8DA6-BB706917F09E}" type="pres">
      <dgm:prSet presAssocID="{95F6F9A4-A7DF-49DC-B908-4D9519B01FCB}" presName="horzOne" presStyleCnt="0"/>
      <dgm:spPr/>
      <dgm:t>
        <a:bodyPr/>
        <a:lstStyle/>
        <a:p>
          <a:endParaRPr lang="zh-TW" altLang="en-US"/>
        </a:p>
      </dgm:t>
    </dgm:pt>
    <dgm:pt modelId="{E2BD1506-31CE-4AFC-80B9-70AAEFF473CC}" type="pres">
      <dgm:prSet presAssocID="{9E4C53B8-04E0-4C62-B9D1-F29DD05AC165}" presName="sibSpaceOne" presStyleCnt="0"/>
      <dgm:spPr/>
      <dgm:t>
        <a:bodyPr/>
        <a:lstStyle/>
        <a:p>
          <a:endParaRPr lang="zh-TW" altLang="en-US"/>
        </a:p>
      </dgm:t>
    </dgm:pt>
    <dgm:pt modelId="{E8EEAD50-9B9A-4362-971C-7F4EE285D220}" type="pres">
      <dgm:prSet presAssocID="{4290982E-7C86-4317-8F36-73E67A2DD142}" presName="vertOne" presStyleCnt="0"/>
      <dgm:spPr/>
      <dgm:t>
        <a:bodyPr/>
        <a:lstStyle/>
        <a:p>
          <a:endParaRPr lang="zh-TW" altLang="en-US"/>
        </a:p>
      </dgm:t>
    </dgm:pt>
    <dgm:pt modelId="{00CE93FC-08EC-47FE-B55E-C0734D31D97C}" type="pres">
      <dgm:prSet presAssocID="{4290982E-7C86-4317-8F36-73E67A2DD142}" presName="txOne" presStyleLbl="node0" presStyleIdx="3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D72F3F7-E9B1-4453-AA90-030F743B01F8}" type="pres">
      <dgm:prSet presAssocID="{4290982E-7C86-4317-8F36-73E67A2DD142}" presName="horzOne" presStyleCnt="0"/>
      <dgm:spPr/>
      <dgm:t>
        <a:bodyPr/>
        <a:lstStyle/>
        <a:p>
          <a:endParaRPr lang="zh-TW" altLang="en-US"/>
        </a:p>
      </dgm:t>
    </dgm:pt>
    <dgm:pt modelId="{5163D72B-BC24-48E3-B6DD-2025292231A0}" type="pres">
      <dgm:prSet presAssocID="{F615501D-90DA-4E9E-8603-9F3E5988B25C}" presName="sibSpaceOne" presStyleCnt="0"/>
      <dgm:spPr/>
      <dgm:t>
        <a:bodyPr/>
        <a:lstStyle/>
        <a:p>
          <a:endParaRPr lang="zh-TW" altLang="en-US"/>
        </a:p>
      </dgm:t>
    </dgm:pt>
    <dgm:pt modelId="{A9185847-11CA-444C-B924-06A210374345}" type="pres">
      <dgm:prSet presAssocID="{E920931A-09E7-47D0-B5A5-56958844967E}" presName="vertOne" presStyleCnt="0"/>
      <dgm:spPr/>
      <dgm:t>
        <a:bodyPr/>
        <a:lstStyle/>
        <a:p>
          <a:endParaRPr lang="zh-TW" altLang="en-US"/>
        </a:p>
      </dgm:t>
    </dgm:pt>
    <dgm:pt modelId="{2851DE21-7D06-4C9E-AD60-CC3385A27264}" type="pres">
      <dgm:prSet presAssocID="{E920931A-09E7-47D0-B5A5-56958844967E}" presName="txOne" presStyleLbl="node0" presStyleIdx="4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19A5052-7F96-4B71-B249-90BC54024148}" type="pres">
      <dgm:prSet presAssocID="{E920931A-09E7-47D0-B5A5-56958844967E}" presName="horzOne" presStyleCnt="0"/>
      <dgm:spPr/>
      <dgm:t>
        <a:bodyPr/>
        <a:lstStyle/>
        <a:p>
          <a:endParaRPr lang="zh-TW" altLang="en-US"/>
        </a:p>
      </dgm:t>
    </dgm:pt>
    <dgm:pt modelId="{8DD07FC3-633D-430F-9483-6A22651EE880}" type="pres">
      <dgm:prSet presAssocID="{35C150AB-B2F7-44BF-BDBC-B027C7255539}" presName="sibSpaceOne" presStyleCnt="0"/>
      <dgm:spPr/>
      <dgm:t>
        <a:bodyPr/>
        <a:lstStyle/>
        <a:p>
          <a:endParaRPr lang="zh-TW" altLang="en-US"/>
        </a:p>
      </dgm:t>
    </dgm:pt>
    <dgm:pt modelId="{72682EFE-7BE8-4280-9249-F5EF16BAF985}" type="pres">
      <dgm:prSet presAssocID="{558E03D8-929A-45D2-B6C1-AB1C4E098C28}" presName="vertOne" presStyleCnt="0"/>
      <dgm:spPr/>
      <dgm:t>
        <a:bodyPr/>
        <a:lstStyle/>
        <a:p>
          <a:endParaRPr lang="zh-TW" altLang="en-US"/>
        </a:p>
      </dgm:t>
    </dgm:pt>
    <dgm:pt modelId="{168A436F-23EA-4FFE-8F90-5DD175ACBBC9}" type="pres">
      <dgm:prSet presAssocID="{558E03D8-929A-45D2-B6C1-AB1C4E098C28}" presName="txOne" presStyleLbl="node0" presStyleIdx="5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72420CF-BAA9-4C75-BD43-E1D7216F469A}" type="pres">
      <dgm:prSet presAssocID="{558E03D8-929A-45D2-B6C1-AB1C4E098C28}" presName="horzOne" presStyleCnt="0"/>
      <dgm:spPr/>
      <dgm:t>
        <a:bodyPr/>
        <a:lstStyle/>
        <a:p>
          <a:endParaRPr lang="zh-TW" altLang="en-US"/>
        </a:p>
      </dgm:t>
    </dgm:pt>
    <dgm:pt modelId="{9F0C4353-9BD1-48BA-8828-3CCEAC997C46}" type="pres">
      <dgm:prSet presAssocID="{9256CF8D-7735-427C-9B11-994BA3C715A7}" presName="sibSpaceOne" presStyleCnt="0"/>
      <dgm:spPr/>
      <dgm:t>
        <a:bodyPr/>
        <a:lstStyle/>
        <a:p>
          <a:endParaRPr lang="zh-TW" altLang="en-US"/>
        </a:p>
      </dgm:t>
    </dgm:pt>
    <dgm:pt modelId="{14EEC4E6-8C97-4397-907D-754AD7341CDC}" type="pres">
      <dgm:prSet presAssocID="{B2EF9D11-B2A5-4984-A8DD-EE36A8704310}" presName="vertOne" presStyleCnt="0"/>
      <dgm:spPr/>
      <dgm:t>
        <a:bodyPr/>
        <a:lstStyle/>
        <a:p>
          <a:endParaRPr lang="zh-TW" altLang="en-US"/>
        </a:p>
      </dgm:t>
    </dgm:pt>
    <dgm:pt modelId="{39D9B7D5-E579-40A1-B625-D0E70B5F79E6}" type="pres">
      <dgm:prSet presAssocID="{B2EF9D11-B2A5-4984-A8DD-EE36A8704310}" presName="txOne" presStyleLbl="node0" presStyleIdx="6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B6BD4E8-D82A-4078-A57B-A40A475BDE6E}" type="pres">
      <dgm:prSet presAssocID="{B2EF9D11-B2A5-4984-A8DD-EE36A8704310}" presName="horzOne" presStyleCnt="0"/>
      <dgm:spPr/>
      <dgm:t>
        <a:bodyPr/>
        <a:lstStyle/>
        <a:p>
          <a:endParaRPr lang="zh-TW" altLang="en-US"/>
        </a:p>
      </dgm:t>
    </dgm:pt>
    <dgm:pt modelId="{D0A9D1BB-3B5B-4858-A5EB-E94BFFD92E0F}" type="pres">
      <dgm:prSet presAssocID="{28E6B322-42E3-4564-96B4-CE3DCB58F645}" presName="sibSpaceOne" presStyleCnt="0"/>
      <dgm:spPr/>
      <dgm:t>
        <a:bodyPr/>
        <a:lstStyle/>
        <a:p>
          <a:endParaRPr lang="zh-TW" altLang="en-US"/>
        </a:p>
      </dgm:t>
    </dgm:pt>
    <dgm:pt modelId="{305C2F26-D195-4C9D-824D-FEFBE8743B6B}" type="pres">
      <dgm:prSet presAssocID="{AB274C16-E697-4A96-AFD1-CB62F2BD67A3}" presName="vertOne" presStyleCnt="0"/>
      <dgm:spPr/>
      <dgm:t>
        <a:bodyPr/>
        <a:lstStyle/>
        <a:p>
          <a:endParaRPr lang="zh-TW" altLang="en-US"/>
        </a:p>
      </dgm:t>
    </dgm:pt>
    <dgm:pt modelId="{F2EFD086-1A3B-440B-B3E8-2BDA7463B8D0}" type="pres">
      <dgm:prSet presAssocID="{AB274C16-E697-4A96-AFD1-CB62F2BD67A3}" presName="txOne" presStyleLbl="node0" presStyleIdx="7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E3D24E8-B97E-4AB2-8488-39F286BC1422}" type="pres">
      <dgm:prSet presAssocID="{AB274C16-E697-4A96-AFD1-CB62F2BD67A3}" presName="horzOne" presStyleCnt="0"/>
      <dgm:spPr/>
      <dgm:t>
        <a:bodyPr/>
        <a:lstStyle/>
        <a:p>
          <a:endParaRPr lang="zh-TW" altLang="en-US"/>
        </a:p>
      </dgm:t>
    </dgm:pt>
  </dgm:ptLst>
  <dgm:cxnLst>
    <dgm:cxn modelId="{648EF1AB-E291-4C9B-A2AE-42D2202C1127}" type="presOf" srcId="{B2EF9D11-B2A5-4984-A8DD-EE36A8704310}" destId="{39D9B7D5-E579-40A1-B625-D0E70B5F79E6}" srcOrd="0" destOrd="0" presId="urn:microsoft.com/office/officeart/2005/8/layout/hierarchy4"/>
    <dgm:cxn modelId="{B5C8B817-6A93-4BBF-993D-67AE9A958603}" type="presOf" srcId="{95F6F9A4-A7DF-49DC-B908-4D9519B01FCB}" destId="{B1795400-1249-4B06-8113-571EDBEE2A20}" srcOrd="0" destOrd="0" presId="urn:microsoft.com/office/officeart/2005/8/layout/hierarchy4"/>
    <dgm:cxn modelId="{54C3ECA5-77F2-44B6-8061-BE5510BCC653}" type="presOf" srcId="{19E7BFAB-6C8C-48B7-AB5B-F6C9804F4635}" destId="{C22E246D-09BB-4601-8536-289945F27504}" srcOrd="0" destOrd="0" presId="urn:microsoft.com/office/officeart/2005/8/layout/hierarchy4"/>
    <dgm:cxn modelId="{BB81A92D-FB6C-4520-B067-58FF7606E3F7}" srcId="{33E560A2-6FC3-41C4-8571-83E5C522E5F5}" destId="{4290982E-7C86-4317-8F36-73E67A2DD142}" srcOrd="3" destOrd="0" parTransId="{6C72EF1E-60F0-41D1-B802-425932CF4D69}" sibTransId="{F615501D-90DA-4E9E-8603-9F3E5988B25C}"/>
    <dgm:cxn modelId="{A787BD73-6BC9-4920-8C75-E4D1074FF462}" type="presOf" srcId="{33E560A2-6FC3-41C4-8571-83E5C522E5F5}" destId="{D9003E0C-3001-4E21-9D96-BC3492AF0D6D}" srcOrd="0" destOrd="0" presId="urn:microsoft.com/office/officeart/2005/8/layout/hierarchy4"/>
    <dgm:cxn modelId="{92657D8F-5D7C-42DF-AD17-77473BFFEC2E}" srcId="{33E560A2-6FC3-41C4-8571-83E5C522E5F5}" destId="{558E03D8-929A-45D2-B6C1-AB1C4E098C28}" srcOrd="5" destOrd="0" parTransId="{4298725A-D8A5-4FAC-A38E-CC7B43BBA73C}" sibTransId="{9256CF8D-7735-427C-9B11-994BA3C715A7}"/>
    <dgm:cxn modelId="{5F25CC28-47CE-4BC4-ACB2-D2A2B6A85636}" type="presOf" srcId="{558E03D8-929A-45D2-B6C1-AB1C4E098C28}" destId="{168A436F-23EA-4FFE-8F90-5DD175ACBBC9}" srcOrd="0" destOrd="0" presId="urn:microsoft.com/office/officeart/2005/8/layout/hierarchy4"/>
    <dgm:cxn modelId="{1A4AA89B-BD33-43D9-A47C-28C1A641F606}" type="presOf" srcId="{E920931A-09E7-47D0-B5A5-56958844967E}" destId="{2851DE21-7D06-4C9E-AD60-CC3385A27264}" srcOrd="0" destOrd="0" presId="urn:microsoft.com/office/officeart/2005/8/layout/hierarchy4"/>
    <dgm:cxn modelId="{119FC48F-8637-4C7D-90FB-8559A8EE57DB}" srcId="{33E560A2-6FC3-41C4-8571-83E5C522E5F5}" destId="{B2EF9D11-B2A5-4984-A8DD-EE36A8704310}" srcOrd="6" destOrd="0" parTransId="{C8F65062-FAB3-4087-A39B-384B17A16F64}" sibTransId="{28E6B322-42E3-4564-96B4-CE3DCB58F645}"/>
    <dgm:cxn modelId="{3D98552D-0102-4BD6-A1C9-9E4579AB7CD8}" type="presOf" srcId="{AB274C16-E697-4A96-AFD1-CB62F2BD67A3}" destId="{F2EFD086-1A3B-440B-B3E8-2BDA7463B8D0}" srcOrd="0" destOrd="0" presId="urn:microsoft.com/office/officeart/2005/8/layout/hierarchy4"/>
    <dgm:cxn modelId="{28D36535-97F1-483E-8201-5B86AA523163}" type="presOf" srcId="{4290982E-7C86-4317-8F36-73E67A2DD142}" destId="{00CE93FC-08EC-47FE-B55E-C0734D31D97C}" srcOrd="0" destOrd="0" presId="urn:microsoft.com/office/officeart/2005/8/layout/hierarchy4"/>
    <dgm:cxn modelId="{76C00C35-14BD-45E2-9D60-82A5B1FAB440}" srcId="{33E560A2-6FC3-41C4-8571-83E5C522E5F5}" destId="{E920931A-09E7-47D0-B5A5-56958844967E}" srcOrd="4" destOrd="0" parTransId="{3BF0B263-D64C-46F3-B6A0-F9325BE59423}" sibTransId="{35C150AB-B2F7-44BF-BDBC-B027C7255539}"/>
    <dgm:cxn modelId="{5E79901F-FFEA-4596-A320-83D2129E1AE5}" srcId="{33E560A2-6FC3-41C4-8571-83E5C522E5F5}" destId="{AB274C16-E697-4A96-AFD1-CB62F2BD67A3}" srcOrd="7" destOrd="0" parTransId="{D9B837DA-931D-460A-98B3-473512AA0885}" sibTransId="{5C69D758-59F8-40A5-9192-F502409E73B6}"/>
    <dgm:cxn modelId="{FA340433-08C2-4610-AD29-52CE9DE53FA6}" type="presOf" srcId="{20E644C9-1E96-4583-A1C0-543FEC0A5BC3}" destId="{1D598BEA-041E-46C9-A8C6-EC76DD81FC33}" srcOrd="0" destOrd="0" presId="urn:microsoft.com/office/officeart/2005/8/layout/hierarchy4"/>
    <dgm:cxn modelId="{C5F4A680-7E86-4C15-8A80-9A2D5CA5C214}" srcId="{33E560A2-6FC3-41C4-8571-83E5C522E5F5}" destId="{20E644C9-1E96-4583-A1C0-543FEC0A5BC3}" srcOrd="0" destOrd="0" parTransId="{E4B8DCCF-A50D-42FE-9903-E4A776B44160}" sibTransId="{0B128119-AB04-4A67-AE61-A0541A55C0E4}"/>
    <dgm:cxn modelId="{FF156177-2C7A-427F-9A76-8774D914337D}" srcId="{33E560A2-6FC3-41C4-8571-83E5C522E5F5}" destId="{95F6F9A4-A7DF-49DC-B908-4D9519B01FCB}" srcOrd="2" destOrd="0" parTransId="{402FB254-42EF-4837-9088-0918A014E4B5}" sibTransId="{9E4C53B8-04E0-4C62-B9D1-F29DD05AC165}"/>
    <dgm:cxn modelId="{24659C28-ED7F-498B-B5E0-F37BFB57A508}" srcId="{33E560A2-6FC3-41C4-8571-83E5C522E5F5}" destId="{19E7BFAB-6C8C-48B7-AB5B-F6C9804F4635}" srcOrd="1" destOrd="0" parTransId="{BA7B11FB-515E-4A5A-9CB8-D3984321A285}" sibTransId="{25609AB2-60FE-4FEE-B975-4F0632B7DBDA}"/>
    <dgm:cxn modelId="{7E8B889A-293C-4EB6-BE72-ECA729549F30}" type="presParOf" srcId="{D9003E0C-3001-4E21-9D96-BC3492AF0D6D}" destId="{CDE61364-124D-4755-A99D-B0FDDD8182A6}" srcOrd="0" destOrd="0" presId="urn:microsoft.com/office/officeart/2005/8/layout/hierarchy4"/>
    <dgm:cxn modelId="{08CA2012-D13F-455C-97F8-F70D224AEFAE}" type="presParOf" srcId="{CDE61364-124D-4755-A99D-B0FDDD8182A6}" destId="{1D598BEA-041E-46C9-A8C6-EC76DD81FC33}" srcOrd="0" destOrd="0" presId="urn:microsoft.com/office/officeart/2005/8/layout/hierarchy4"/>
    <dgm:cxn modelId="{B31397D6-D034-4E6E-AF1E-6B2C0C56CED7}" type="presParOf" srcId="{CDE61364-124D-4755-A99D-B0FDDD8182A6}" destId="{F7BAB640-1867-4A3D-965C-798568537466}" srcOrd="1" destOrd="0" presId="urn:microsoft.com/office/officeart/2005/8/layout/hierarchy4"/>
    <dgm:cxn modelId="{4BC685B5-A2D6-4017-87AD-4D1A044A3852}" type="presParOf" srcId="{D9003E0C-3001-4E21-9D96-BC3492AF0D6D}" destId="{3B89D48F-0294-4AA3-9BA5-DC792AECD8A1}" srcOrd="1" destOrd="0" presId="urn:microsoft.com/office/officeart/2005/8/layout/hierarchy4"/>
    <dgm:cxn modelId="{D4B3DF85-D7C1-41B9-96EC-4F1B773DDFD9}" type="presParOf" srcId="{D9003E0C-3001-4E21-9D96-BC3492AF0D6D}" destId="{B4A34EA5-6E10-496B-A7A8-73FB1FCCE366}" srcOrd="2" destOrd="0" presId="urn:microsoft.com/office/officeart/2005/8/layout/hierarchy4"/>
    <dgm:cxn modelId="{005D09E9-5AB6-410E-A14C-8516CAF3E377}" type="presParOf" srcId="{B4A34EA5-6E10-496B-A7A8-73FB1FCCE366}" destId="{C22E246D-09BB-4601-8536-289945F27504}" srcOrd="0" destOrd="0" presId="urn:microsoft.com/office/officeart/2005/8/layout/hierarchy4"/>
    <dgm:cxn modelId="{58BE6BFC-A389-42D3-A257-8AA2F8279CBA}" type="presParOf" srcId="{B4A34EA5-6E10-496B-A7A8-73FB1FCCE366}" destId="{DA801936-DC3B-4B06-B812-430258132191}" srcOrd="1" destOrd="0" presId="urn:microsoft.com/office/officeart/2005/8/layout/hierarchy4"/>
    <dgm:cxn modelId="{0EBA480F-2B33-411E-BE23-4191D520B5FD}" type="presParOf" srcId="{D9003E0C-3001-4E21-9D96-BC3492AF0D6D}" destId="{A7BF8641-CBF1-469B-9992-A2A2E76060E2}" srcOrd="3" destOrd="0" presId="urn:microsoft.com/office/officeart/2005/8/layout/hierarchy4"/>
    <dgm:cxn modelId="{0CBC203C-CE85-440A-B6E7-DA2EA60FC835}" type="presParOf" srcId="{D9003E0C-3001-4E21-9D96-BC3492AF0D6D}" destId="{9325A739-9E59-432C-8B76-A6A904CCE9BD}" srcOrd="4" destOrd="0" presId="urn:microsoft.com/office/officeart/2005/8/layout/hierarchy4"/>
    <dgm:cxn modelId="{BEA85027-B10A-4D64-9892-10A699F0806C}" type="presParOf" srcId="{9325A739-9E59-432C-8B76-A6A904CCE9BD}" destId="{B1795400-1249-4B06-8113-571EDBEE2A20}" srcOrd="0" destOrd="0" presId="urn:microsoft.com/office/officeart/2005/8/layout/hierarchy4"/>
    <dgm:cxn modelId="{15812C5E-C816-4F36-A4BD-1193649E5865}" type="presParOf" srcId="{9325A739-9E59-432C-8B76-A6A904CCE9BD}" destId="{9B26566E-BB32-4374-8DA6-BB706917F09E}" srcOrd="1" destOrd="0" presId="urn:microsoft.com/office/officeart/2005/8/layout/hierarchy4"/>
    <dgm:cxn modelId="{1145C328-3F39-465E-BAF2-3A45A1D8D81E}" type="presParOf" srcId="{D9003E0C-3001-4E21-9D96-BC3492AF0D6D}" destId="{E2BD1506-31CE-4AFC-80B9-70AAEFF473CC}" srcOrd="5" destOrd="0" presId="urn:microsoft.com/office/officeart/2005/8/layout/hierarchy4"/>
    <dgm:cxn modelId="{C784507D-498F-4146-ADB3-A9F61E77B422}" type="presParOf" srcId="{D9003E0C-3001-4E21-9D96-BC3492AF0D6D}" destId="{E8EEAD50-9B9A-4362-971C-7F4EE285D220}" srcOrd="6" destOrd="0" presId="urn:microsoft.com/office/officeart/2005/8/layout/hierarchy4"/>
    <dgm:cxn modelId="{83FF971D-D010-4EB8-BB07-E575E8E00029}" type="presParOf" srcId="{E8EEAD50-9B9A-4362-971C-7F4EE285D220}" destId="{00CE93FC-08EC-47FE-B55E-C0734D31D97C}" srcOrd="0" destOrd="0" presId="urn:microsoft.com/office/officeart/2005/8/layout/hierarchy4"/>
    <dgm:cxn modelId="{303F2639-E028-4E32-999B-4F195D1176D6}" type="presParOf" srcId="{E8EEAD50-9B9A-4362-971C-7F4EE285D220}" destId="{6D72F3F7-E9B1-4453-AA90-030F743B01F8}" srcOrd="1" destOrd="0" presId="urn:microsoft.com/office/officeart/2005/8/layout/hierarchy4"/>
    <dgm:cxn modelId="{8371C83A-43A8-42BE-A2A9-583927154B2B}" type="presParOf" srcId="{D9003E0C-3001-4E21-9D96-BC3492AF0D6D}" destId="{5163D72B-BC24-48E3-B6DD-2025292231A0}" srcOrd="7" destOrd="0" presId="urn:microsoft.com/office/officeart/2005/8/layout/hierarchy4"/>
    <dgm:cxn modelId="{744C7C91-C3CB-4768-B762-53E9B6007D4A}" type="presParOf" srcId="{D9003E0C-3001-4E21-9D96-BC3492AF0D6D}" destId="{A9185847-11CA-444C-B924-06A210374345}" srcOrd="8" destOrd="0" presId="urn:microsoft.com/office/officeart/2005/8/layout/hierarchy4"/>
    <dgm:cxn modelId="{825BFAD1-C9D9-4D4D-B56F-B0DA848E8401}" type="presParOf" srcId="{A9185847-11CA-444C-B924-06A210374345}" destId="{2851DE21-7D06-4C9E-AD60-CC3385A27264}" srcOrd="0" destOrd="0" presId="urn:microsoft.com/office/officeart/2005/8/layout/hierarchy4"/>
    <dgm:cxn modelId="{00CE5DBD-4C52-47E6-84E4-A08984FE0D1B}" type="presParOf" srcId="{A9185847-11CA-444C-B924-06A210374345}" destId="{619A5052-7F96-4B71-B249-90BC54024148}" srcOrd="1" destOrd="0" presId="urn:microsoft.com/office/officeart/2005/8/layout/hierarchy4"/>
    <dgm:cxn modelId="{281E84B8-7284-4F21-B739-92C7987FC1A0}" type="presParOf" srcId="{D9003E0C-3001-4E21-9D96-BC3492AF0D6D}" destId="{8DD07FC3-633D-430F-9483-6A22651EE880}" srcOrd="9" destOrd="0" presId="urn:microsoft.com/office/officeart/2005/8/layout/hierarchy4"/>
    <dgm:cxn modelId="{32FC2B77-E575-42CC-9ECA-EAF823AB52C9}" type="presParOf" srcId="{D9003E0C-3001-4E21-9D96-BC3492AF0D6D}" destId="{72682EFE-7BE8-4280-9249-F5EF16BAF985}" srcOrd="10" destOrd="0" presId="urn:microsoft.com/office/officeart/2005/8/layout/hierarchy4"/>
    <dgm:cxn modelId="{C756DD73-47E8-4550-BC31-C96ED6DAF418}" type="presParOf" srcId="{72682EFE-7BE8-4280-9249-F5EF16BAF985}" destId="{168A436F-23EA-4FFE-8F90-5DD175ACBBC9}" srcOrd="0" destOrd="0" presId="urn:microsoft.com/office/officeart/2005/8/layout/hierarchy4"/>
    <dgm:cxn modelId="{0282D1DC-01B6-40F8-9E6C-E846FAC03E7C}" type="presParOf" srcId="{72682EFE-7BE8-4280-9249-F5EF16BAF985}" destId="{072420CF-BAA9-4C75-BD43-E1D7216F469A}" srcOrd="1" destOrd="0" presId="urn:microsoft.com/office/officeart/2005/8/layout/hierarchy4"/>
    <dgm:cxn modelId="{66007BAD-E27E-4830-A2DC-7DA7316A2853}" type="presParOf" srcId="{D9003E0C-3001-4E21-9D96-BC3492AF0D6D}" destId="{9F0C4353-9BD1-48BA-8828-3CCEAC997C46}" srcOrd="11" destOrd="0" presId="urn:microsoft.com/office/officeart/2005/8/layout/hierarchy4"/>
    <dgm:cxn modelId="{4E19F789-B71F-4EDC-B5B9-7103BA60BADB}" type="presParOf" srcId="{D9003E0C-3001-4E21-9D96-BC3492AF0D6D}" destId="{14EEC4E6-8C97-4397-907D-754AD7341CDC}" srcOrd="12" destOrd="0" presId="urn:microsoft.com/office/officeart/2005/8/layout/hierarchy4"/>
    <dgm:cxn modelId="{DCDD3652-A613-44FA-8FDD-B3185C0FABD5}" type="presParOf" srcId="{14EEC4E6-8C97-4397-907D-754AD7341CDC}" destId="{39D9B7D5-E579-40A1-B625-D0E70B5F79E6}" srcOrd="0" destOrd="0" presId="urn:microsoft.com/office/officeart/2005/8/layout/hierarchy4"/>
    <dgm:cxn modelId="{40874E84-6BB5-4556-92D8-BBF455311BE8}" type="presParOf" srcId="{14EEC4E6-8C97-4397-907D-754AD7341CDC}" destId="{1B6BD4E8-D82A-4078-A57B-A40A475BDE6E}" srcOrd="1" destOrd="0" presId="urn:microsoft.com/office/officeart/2005/8/layout/hierarchy4"/>
    <dgm:cxn modelId="{D2AF02A8-80E3-451D-AD63-96038EED0392}" type="presParOf" srcId="{D9003E0C-3001-4E21-9D96-BC3492AF0D6D}" destId="{D0A9D1BB-3B5B-4858-A5EB-E94BFFD92E0F}" srcOrd="13" destOrd="0" presId="urn:microsoft.com/office/officeart/2005/8/layout/hierarchy4"/>
    <dgm:cxn modelId="{6A7AB0F3-3EFC-4C11-B532-968D74652318}" type="presParOf" srcId="{D9003E0C-3001-4E21-9D96-BC3492AF0D6D}" destId="{305C2F26-D195-4C9D-824D-FEFBE8743B6B}" srcOrd="14" destOrd="0" presId="urn:microsoft.com/office/officeart/2005/8/layout/hierarchy4"/>
    <dgm:cxn modelId="{B9395611-4342-4A83-A9D0-2D37BC016ED6}" type="presParOf" srcId="{305C2F26-D195-4C9D-824D-FEFBE8743B6B}" destId="{F2EFD086-1A3B-440B-B3E8-2BDA7463B8D0}" srcOrd="0" destOrd="0" presId="urn:microsoft.com/office/officeart/2005/8/layout/hierarchy4"/>
    <dgm:cxn modelId="{62EDBC92-038C-42C4-B26A-AFAF1AD120D8}" type="presParOf" srcId="{305C2F26-D195-4C9D-824D-FEFBE8743B6B}" destId="{8E3D24E8-B97E-4AB2-8488-39F286BC142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6B758B-DF1B-48A6-8154-09E5AD6BA05B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80530EE-B83D-47E2-B071-6C850D521793}">
      <dgm:prSet custT="1"/>
      <dgm:spPr/>
      <dgm:t>
        <a:bodyPr/>
        <a:lstStyle/>
        <a:p>
          <a:pPr rtl="0"/>
          <a:r>
            <a:rPr lang="zh-TW" altLang="en-US" sz="2200" dirty="0" smtClean="0">
              <a:ea typeface="Adobe 繁黑體 Std B"/>
            </a:rPr>
            <a:t>全國商業類技藝競賽</a:t>
          </a:r>
          <a:endParaRPr lang="zh-TW" altLang="en-US" sz="2200" dirty="0">
            <a:ea typeface="Adobe 繁黑體 Std B"/>
          </a:endParaRPr>
        </a:p>
      </dgm:t>
    </dgm:pt>
    <dgm:pt modelId="{F02D2635-D5B7-4D6A-95FD-078CAC5C993B}" type="parTrans" cxnId="{B9CA2D4D-A483-41F4-862F-873D083B448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360180B7-7F19-4D4D-A566-0E6C9192506B}" type="sibTrans" cxnId="{B9CA2D4D-A483-41F4-862F-873D083B448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6C4DFB4F-BAB6-4D22-B222-E8B806E645F9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年文書處理全國第</a:t>
          </a:r>
          <a:r>
            <a:rPr 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EC2AD8E4-0FEB-4E53-9660-00EF45992401}" type="parTrans" cxnId="{3D936519-AD99-43AA-B0D6-A63F9E12CDD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84FD75FE-5272-44D6-A88C-EA61D5A18601}" type="sibTrans" cxnId="{3D936519-AD99-43AA-B0D6-A63F9E12CDD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2A4D2EB9-62D8-46F8-8AA4-A6AA799C627A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103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年文書處理全國第</a:t>
          </a:r>
          <a:r>
            <a:rPr 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３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B167A101-D14A-49D2-8CCB-8A83F23CF8A4}" type="parTrans" cxnId="{0FF59545-2517-4A52-A543-D250DF9BF594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2316E093-7E01-4C7E-A32F-74ABCDAD8CCF}" type="sibTrans" cxnId="{0FF59545-2517-4A52-A543-D250DF9BF594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A9924A45-3855-4845-9AAB-7D493583926C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103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年會計資訊全國第</a:t>
          </a:r>
          <a:r>
            <a:rPr 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３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27891A5F-51D8-4EF0-9913-E183E85F0CD4}" type="parTrans" cxnId="{5D69A75E-F590-4AAD-84BD-A5AED3B8C92B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56B2F042-00C5-46B5-BA04-E328D7F37B4D}" type="sibTrans" cxnId="{5D69A75E-F590-4AAD-84BD-A5AED3B8C92B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1EFD68CC-6BE3-4B9C-A844-51BD35FC8709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102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年網頁設計全國第</a:t>
          </a:r>
          <a:r>
            <a:rPr 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AE41CB6E-D095-4B7B-9BA3-AB25058C5277}" type="parTrans" cxnId="{9AD2569C-73C9-4997-8A6F-348BF9EC50D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C7EB9BE3-4536-4A75-9F6E-F26F50CD5313}" type="sibTrans" cxnId="{9AD2569C-73C9-4997-8A6F-348BF9EC50D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D96F82E9-6740-4162-ADEE-D30ECBA9330C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101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年會計資訊全國第</a:t>
          </a:r>
          <a:r>
            <a:rPr 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7ED5FC97-F3CE-4221-81E7-C6DEBBC8FEAA}" type="parTrans" cxnId="{86F72E3C-562C-46A0-B004-7D3DCED7849C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20A0E215-4B94-4651-807D-2D4F662C9223}" type="sibTrans" cxnId="{86F72E3C-562C-46A0-B004-7D3DCED7849C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A366099E-29CC-4A01-9840-B209E0A185D8}">
      <dgm:prSet custT="1"/>
      <dgm:spPr/>
      <dgm:t>
        <a:bodyPr/>
        <a:lstStyle/>
        <a:p>
          <a:pPr rtl="0"/>
          <a:r>
            <a:rPr lang="zh-TW" altLang="en-US" sz="2300" dirty="0" smtClean="0">
              <a:ea typeface="Adobe 繁黑體 Std B"/>
            </a:rPr>
            <a:t>資訊月競賽</a:t>
          </a:r>
          <a:r>
            <a:rPr lang="zh-TW" alt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全國第一</a:t>
          </a:r>
          <a:endParaRPr lang="zh-TW" altLang="en-US" sz="24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ea typeface="Adobe 繁黑體 Std B"/>
          </a:endParaRPr>
        </a:p>
      </dgm:t>
    </dgm:pt>
    <dgm:pt modelId="{FE291C0A-4726-4DC9-B7D0-2AC70290E2AA}" type="parTrans" cxnId="{46A57AB2-AA9E-4C95-A330-4864E01AF09A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AAC62103-6FB9-4234-B286-580D36F3BA97}" type="sibTrans" cxnId="{46A57AB2-AA9E-4C95-A330-4864E01AF09A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AD3A094A-BB98-4A2D-87CB-B1C521688B61}">
      <dgm:prSet custT="1"/>
      <dgm:spPr>
        <a:solidFill>
          <a:srgbClr val="92D050">
            <a:alpha val="90000"/>
          </a:srgb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zh-TW" sz="2800" dirty="0" smtClean="0">
              <a:ea typeface="Adobe 繁黑體 Std B"/>
            </a:rPr>
            <a:t>創意軟體編輯</a:t>
          </a:r>
          <a:endParaRPr lang="zh-TW" sz="2800" dirty="0">
            <a:ea typeface="Adobe 繁黑體 Std B"/>
          </a:endParaRPr>
        </a:p>
      </dgm:t>
    </dgm:pt>
    <dgm:pt modelId="{F7ACDA8E-D021-49C6-BA24-C0C1ABE63DDF}" type="parTrans" cxnId="{CCAAB47D-EC57-49B4-AD6B-C086A0F8FD20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CCCF2BC8-78FE-460D-8572-C0403A8B2FC3}" type="sibTrans" cxnId="{CCAAB47D-EC57-49B4-AD6B-C086A0F8FD20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D043B23B-F23D-461C-8677-0F7E5BA63713}">
      <dgm:prSet custT="1"/>
      <dgm:spPr>
        <a:solidFill>
          <a:srgbClr val="92D050">
            <a:alpha val="90000"/>
          </a:srgb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zh-TW" sz="2800" dirty="0" smtClean="0">
              <a:ea typeface="Adobe 繁黑體 Std B"/>
            </a:rPr>
            <a:t>創意軟體設計</a:t>
          </a:r>
          <a:endParaRPr lang="zh-TW" sz="2800" dirty="0">
            <a:ea typeface="Adobe 繁黑體 Std B"/>
          </a:endParaRPr>
        </a:p>
      </dgm:t>
    </dgm:pt>
    <dgm:pt modelId="{87FAE9DB-7363-4490-A3B3-7561191E5379}" type="parTrans" cxnId="{D34B5A85-FE19-4586-83E9-570F4D0C7B98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5B6F63F3-936F-4194-B5F4-D83571D5B17D}" type="sibTrans" cxnId="{D34B5A85-FE19-4586-83E9-570F4D0C7B98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DB66817E-FF36-4006-BFA1-759AE602D55E}">
      <dgm:prSet custT="1"/>
      <dgm:spPr>
        <a:solidFill>
          <a:srgbClr val="92D050">
            <a:alpha val="90000"/>
          </a:srgb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zh-TW" altLang="en-US" sz="2800" dirty="0" smtClean="0">
              <a:ea typeface="Adobe 繁黑體 Std B"/>
            </a:rPr>
            <a:t>數位內容編輯</a:t>
          </a:r>
          <a:endParaRPr lang="zh-TW" sz="2800" dirty="0">
            <a:ea typeface="Adobe 繁黑體 Std B"/>
          </a:endParaRPr>
        </a:p>
      </dgm:t>
    </dgm:pt>
    <dgm:pt modelId="{30118520-3ADE-4997-A117-651F7E0CFB1C}" type="parTrans" cxnId="{6AA0A62B-129B-412B-AF0E-884214323776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98FA4CBE-4A89-42BB-9FDD-62FF302E5DF1}" type="sibTrans" cxnId="{6AA0A62B-129B-412B-AF0E-884214323776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E39A8056-0374-406C-AA25-018949B7CC8F}">
      <dgm:prSet custT="1"/>
      <dgm:spPr>
        <a:solidFill>
          <a:srgbClr val="92D050">
            <a:alpha val="90000"/>
          </a:srgb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zh-TW" altLang="en-US" sz="2800" dirty="0" smtClean="0">
              <a:ea typeface="Adobe 繁黑體 Std B"/>
            </a:rPr>
            <a:t>數位內容簡報</a:t>
          </a:r>
          <a:endParaRPr lang="zh-TW" sz="2800" dirty="0">
            <a:ea typeface="Adobe 繁黑體 Std B"/>
          </a:endParaRPr>
        </a:p>
      </dgm:t>
    </dgm:pt>
    <dgm:pt modelId="{BCE7F54C-3D65-4D8E-AFB5-2C8809A2A3A4}" type="parTrans" cxnId="{EDE45C35-6A26-4E13-8E42-F63DA1FB97F2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FA2EA3D2-E80C-455E-B599-3F23DBE3D6A9}" type="sibTrans" cxnId="{EDE45C35-6A26-4E13-8E42-F63DA1FB97F2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9DC0C25A-E547-47F2-9376-6AE919FE5FE2}">
      <dgm:prSet custT="1"/>
      <dgm:spPr>
        <a:solidFill>
          <a:srgbClr val="92D050">
            <a:alpha val="90000"/>
          </a:srgb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zh-TW" altLang="en-US" sz="2800" dirty="0" smtClean="0">
              <a:ea typeface="Adobe 繁黑體 Std B"/>
            </a:rPr>
            <a:t>會計資訊與財務分析</a:t>
          </a:r>
          <a:endParaRPr lang="zh-TW" sz="2800" dirty="0">
            <a:ea typeface="Adobe 繁黑體 Std B"/>
          </a:endParaRPr>
        </a:p>
      </dgm:t>
    </dgm:pt>
    <dgm:pt modelId="{1BA345E3-296A-477B-8868-F07B05F8160C}" type="parTrans" cxnId="{13280F9B-32AE-4123-B46A-054BEC1E4694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F4D3852A-EE67-4F13-AF89-5B9F62A1D24B}" type="sibTrans" cxnId="{13280F9B-32AE-4123-B46A-054BEC1E4694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C36B2B98-7519-4AEF-B38C-676B050E0DC2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alt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104年網頁設計全國第</a:t>
          </a:r>
          <a:r>
            <a:rPr lang="en-US" alt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４</a:t>
          </a:r>
          <a:r>
            <a:rPr lang="en-US" alt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548F2A87-0418-4D39-9C00-8E40F1FFEE09}" type="parTrans" cxnId="{A1526749-0CAF-44B5-8BC6-AEBEF777CADF}">
      <dgm:prSet/>
      <dgm:spPr/>
      <dgm:t>
        <a:bodyPr/>
        <a:lstStyle/>
        <a:p>
          <a:endParaRPr lang="zh-TW" altLang="en-US"/>
        </a:p>
      </dgm:t>
    </dgm:pt>
    <dgm:pt modelId="{20C12513-B3A4-48AA-A2A9-9D7097BFD782}" type="sibTrans" cxnId="{A1526749-0CAF-44B5-8BC6-AEBEF777CADF}">
      <dgm:prSet/>
      <dgm:spPr/>
      <dgm:t>
        <a:bodyPr/>
        <a:lstStyle/>
        <a:p>
          <a:endParaRPr lang="zh-TW" altLang="en-US"/>
        </a:p>
      </dgm:t>
    </dgm:pt>
    <dgm:pt modelId="{E8A0E7E4-0293-4816-96B2-1688EA22CBC8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alt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104年程式設計全國第</a:t>
          </a:r>
          <a:r>
            <a:rPr lang="en-US" alt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４</a:t>
          </a:r>
          <a:r>
            <a:rPr lang="en-US" alt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8B3B0C78-22D4-49D9-B378-16A54495A51F}" type="parTrans" cxnId="{EEC6507D-54BD-4EB1-BDA9-BA0F6AE07D82}">
      <dgm:prSet/>
      <dgm:spPr/>
      <dgm:t>
        <a:bodyPr/>
        <a:lstStyle/>
        <a:p>
          <a:endParaRPr lang="zh-TW" altLang="en-US"/>
        </a:p>
      </dgm:t>
    </dgm:pt>
    <dgm:pt modelId="{EEB4EA6C-8E37-4041-830C-81A940D6E2DD}" type="sibTrans" cxnId="{EEC6507D-54BD-4EB1-BDA9-BA0F6AE07D82}">
      <dgm:prSet/>
      <dgm:spPr/>
      <dgm:t>
        <a:bodyPr/>
        <a:lstStyle/>
        <a:p>
          <a:endParaRPr lang="zh-TW" altLang="en-US"/>
        </a:p>
      </dgm:t>
    </dgm:pt>
    <dgm:pt modelId="{511BFE95-74CF-4F32-9F4E-0D24F89A6487}" type="pres">
      <dgm:prSet presAssocID="{026B758B-DF1B-48A6-8154-09E5AD6BA05B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2E6A833-B1EB-409F-8C73-039A4F08D03D}" type="pres">
      <dgm:prSet presAssocID="{A80530EE-B83D-47E2-B071-6C850D521793}" presName="compNode" presStyleCnt="0"/>
      <dgm:spPr/>
    </dgm:pt>
    <dgm:pt modelId="{ACC293E6-5AB9-4C05-B479-C39787B4CD9E}" type="pres">
      <dgm:prSet presAssocID="{A80530EE-B83D-47E2-B071-6C850D521793}" presName="childRect" presStyleLbl="bgAcc1" presStyleIdx="0" presStyleCnt="2" custScaleX="152776" custScaleY="2213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0A16C5-6532-4654-BD2A-546103BDCCEA}" type="pres">
      <dgm:prSet presAssocID="{A80530EE-B83D-47E2-B071-6C850D52179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B72144-E56A-4DA2-B735-6145D04278F8}" type="pres">
      <dgm:prSet presAssocID="{A80530EE-B83D-47E2-B071-6C850D521793}" presName="parentRect" presStyleLbl="alignNode1" presStyleIdx="0" presStyleCnt="2" custScaleX="135275" custLinFactNeighborX="-857" custLinFactNeighborY="21606"/>
      <dgm:spPr/>
      <dgm:t>
        <a:bodyPr/>
        <a:lstStyle/>
        <a:p>
          <a:endParaRPr lang="zh-TW" altLang="en-US"/>
        </a:p>
      </dgm:t>
    </dgm:pt>
    <dgm:pt modelId="{FAEC8B0F-AE7E-4ADC-B81C-AACA56B01F0F}" type="pres">
      <dgm:prSet presAssocID="{A80530EE-B83D-47E2-B071-6C850D521793}" presName="adorn" presStyleLbl="fgAccFollowNode1" presStyleIdx="0" presStyleCnt="2" custLinFactNeighborX="18381" custLinFactNeighborY="-177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/>
        </a:p>
      </dgm:t>
    </dgm:pt>
    <dgm:pt modelId="{378B78ED-45CA-4352-9507-F448AA69AD9C}" type="pres">
      <dgm:prSet presAssocID="{360180B7-7F19-4D4D-A566-0E6C9192506B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5DA3F8DB-27FB-43C2-BE49-ECD328CE5952}" type="pres">
      <dgm:prSet presAssocID="{A366099E-29CC-4A01-9840-B209E0A185D8}" presName="compNode" presStyleCnt="0"/>
      <dgm:spPr/>
    </dgm:pt>
    <dgm:pt modelId="{78FDDC7C-02AA-4638-8323-9ECAD5EABCD9}" type="pres">
      <dgm:prSet presAssocID="{A366099E-29CC-4A01-9840-B209E0A185D8}" presName="childRect" presStyleLbl="bgAcc1" presStyleIdx="1" presStyleCnt="2" custScaleX="128641" custScaleY="2098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AF9B87-E055-44D8-8A18-784163FA6700}" type="pres">
      <dgm:prSet presAssocID="{A366099E-29CC-4A01-9840-B209E0A185D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C6E065-5987-43FB-97A7-78892EF59BC7}" type="pres">
      <dgm:prSet presAssocID="{A366099E-29CC-4A01-9840-B209E0A185D8}" presName="parentRect" presStyleLbl="alignNode1" presStyleIdx="1" presStyleCnt="2" custScaleX="139084" custLinFactNeighborX="-460" custLinFactNeighborY="6990"/>
      <dgm:spPr/>
      <dgm:t>
        <a:bodyPr/>
        <a:lstStyle/>
        <a:p>
          <a:endParaRPr lang="zh-TW" altLang="en-US"/>
        </a:p>
      </dgm:t>
    </dgm:pt>
    <dgm:pt modelId="{CAA5FDA7-B2DC-439A-B60C-65EAC798F226}" type="pres">
      <dgm:prSet presAssocID="{A366099E-29CC-4A01-9840-B209E0A185D8}" presName="adorn" presStyleLbl="fgAccFollowNode1" presStyleIdx="1" presStyleCnt="2" custLinFactNeighborX="24728" custLinFactNeighborY="-109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</dgm:ptLst>
  <dgm:cxnLst>
    <dgm:cxn modelId="{B9CA2D4D-A483-41F4-862F-873D083B448D}" srcId="{026B758B-DF1B-48A6-8154-09E5AD6BA05B}" destId="{A80530EE-B83D-47E2-B071-6C850D521793}" srcOrd="0" destOrd="0" parTransId="{F02D2635-D5B7-4D6A-95FD-078CAC5C993B}" sibTransId="{360180B7-7F19-4D4D-A566-0E6C9192506B}"/>
    <dgm:cxn modelId="{EDE45C35-6A26-4E13-8E42-F63DA1FB97F2}" srcId="{A366099E-29CC-4A01-9840-B209E0A185D8}" destId="{E39A8056-0374-406C-AA25-018949B7CC8F}" srcOrd="3" destOrd="0" parTransId="{BCE7F54C-3D65-4D8E-AFB5-2C8809A2A3A4}" sibTransId="{FA2EA3D2-E80C-455E-B599-3F23DBE3D6A9}"/>
    <dgm:cxn modelId="{4F825AD2-574A-4EA2-A4F5-D2A5B0E2EFB1}" type="presOf" srcId="{A366099E-29CC-4A01-9840-B209E0A185D8}" destId="{CCAF9B87-E055-44D8-8A18-784163FA6700}" srcOrd="0" destOrd="0" presId="urn:microsoft.com/office/officeart/2005/8/layout/bList2"/>
    <dgm:cxn modelId="{13280F9B-32AE-4123-B46A-054BEC1E4694}" srcId="{A366099E-29CC-4A01-9840-B209E0A185D8}" destId="{9DC0C25A-E547-47F2-9376-6AE919FE5FE2}" srcOrd="4" destOrd="0" parTransId="{1BA345E3-296A-477B-8868-F07B05F8160C}" sibTransId="{F4D3852A-EE67-4F13-AF89-5B9F62A1D24B}"/>
    <dgm:cxn modelId="{BB46AC68-F07B-49BC-B616-6DEB881E41EE}" type="presOf" srcId="{D96F82E9-6740-4162-ADEE-D30ECBA9330C}" destId="{ACC293E6-5AB9-4C05-B479-C39787B4CD9E}" srcOrd="0" destOrd="6" presId="urn:microsoft.com/office/officeart/2005/8/layout/bList2"/>
    <dgm:cxn modelId="{C9C46581-F78F-440E-A7EA-73492EDBF11C}" type="presOf" srcId="{E39A8056-0374-406C-AA25-018949B7CC8F}" destId="{78FDDC7C-02AA-4638-8323-9ECAD5EABCD9}" srcOrd="0" destOrd="3" presId="urn:microsoft.com/office/officeart/2005/8/layout/bList2"/>
    <dgm:cxn modelId="{28F26E60-0A00-431D-90A0-04A8D0BA7825}" type="presOf" srcId="{A366099E-29CC-4A01-9840-B209E0A185D8}" destId="{80C6E065-5987-43FB-97A7-78892EF59BC7}" srcOrd="1" destOrd="0" presId="urn:microsoft.com/office/officeart/2005/8/layout/bList2"/>
    <dgm:cxn modelId="{3D936519-AD99-43AA-B0D6-A63F9E12CDDD}" srcId="{A80530EE-B83D-47E2-B071-6C850D521793}" destId="{6C4DFB4F-BAB6-4D22-B222-E8B806E645F9}" srcOrd="0" destOrd="0" parTransId="{EC2AD8E4-0FEB-4E53-9660-00EF45992401}" sibTransId="{84FD75FE-5272-44D6-A88C-EA61D5A18601}"/>
    <dgm:cxn modelId="{E89C47B6-F2E9-4B57-99B8-8453A9F44296}" type="presOf" srcId="{A9924A45-3855-4845-9AAB-7D493583926C}" destId="{ACC293E6-5AB9-4C05-B479-C39787B4CD9E}" srcOrd="0" destOrd="4" presId="urn:microsoft.com/office/officeart/2005/8/layout/bList2"/>
    <dgm:cxn modelId="{940F1CA0-7FA6-42FF-8A25-098562D30342}" type="presOf" srcId="{C36B2B98-7519-4AEF-B38C-676B050E0DC2}" destId="{ACC293E6-5AB9-4C05-B479-C39787B4CD9E}" srcOrd="0" destOrd="1" presId="urn:microsoft.com/office/officeart/2005/8/layout/bList2"/>
    <dgm:cxn modelId="{86F72E3C-562C-46A0-B004-7D3DCED7849C}" srcId="{A80530EE-B83D-47E2-B071-6C850D521793}" destId="{D96F82E9-6740-4162-ADEE-D30ECBA9330C}" srcOrd="6" destOrd="0" parTransId="{7ED5FC97-F3CE-4221-81E7-C6DEBBC8FEAA}" sibTransId="{20A0E215-4B94-4651-807D-2D4F662C9223}"/>
    <dgm:cxn modelId="{EEC6507D-54BD-4EB1-BDA9-BA0F6AE07D82}" srcId="{A80530EE-B83D-47E2-B071-6C850D521793}" destId="{E8A0E7E4-0293-4816-96B2-1688EA22CBC8}" srcOrd="2" destOrd="0" parTransId="{8B3B0C78-22D4-49D9-B378-16A54495A51F}" sibTransId="{EEB4EA6C-8E37-4041-830C-81A940D6E2DD}"/>
    <dgm:cxn modelId="{CCAAB47D-EC57-49B4-AD6B-C086A0F8FD20}" srcId="{A366099E-29CC-4A01-9840-B209E0A185D8}" destId="{AD3A094A-BB98-4A2D-87CB-B1C521688B61}" srcOrd="0" destOrd="0" parTransId="{F7ACDA8E-D021-49C6-BA24-C0C1ABE63DDF}" sibTransId="{CCCF2BC8-78FE-460D-8572-C0403A8B2FC3}"/>
    <dgm:cxn modelId="{06A6A9D5-10F1-4BFF-87EB-81EA5D1F40DE}" type="presOf" srcId="{A80530EE-B83D-47E2-B071-6C850D521793}" destId="{490A16C5-6532-4654-BD2A-546103BDCCEA}" srcOrd="0" destOrd="0" presId="urn:microsoft.com/office/officeart/2005/8/layout/bList2"/>
    <dgm:cxn modelId="{6AA0A62B-129B-412B-AF0E-884214323776}" srcId="{A366099E-29CC-4A01-9840-B209E0A185D8}" destId="{DB66817E-FF36-4006-BFA1-759AE602D55E}" srcOrd="2" destOrd="0" parTransId="{30118520-3ADE-4997-A117-651F7E0CFB1C}" sibTransId="{98FA4CBE-4A89-42BB-9FDD-62FF302E5DF1}"/>
    <dgm:cxn modelId="{3D610603-A862-41B1-9F58-BF1383168D2A}" type="presOf" srcId="{AD3A094A-BB98-4A2D-87CB-B1C521688B61}" destId="{78FDDC7C-02AA-4638-8323-9ECAD5EABCD9}" srcOrd="0" destOrd="0" presId="urn:microsoft.com/office/officeart/2005/8/layout/bList2"/>
    <dgm:cxn modelId="{1DF832B2-AEB6-4006-9958-B525D867F8EE}" type="presOf" srcId="{9DC0C25A-E547-47F2-9376-6AE919FE5FE2}" destId="{78FDDC7C-02AA-4638-8323-9ECAD5EABCD9}" srcOrd="0" destOrd="4" presId="urn:microsoft.com/office/officeart/2005/8/layout/bList2"/>
    <dgm:cxn modelId="{9AD2569C-73C9-4997-8A6F-348BF9EC50DD}" srcId="{A80530EE-B83D-47E2-B071-6C850D521793}" destId="{1EFD68CC-6BE3-4B9C-A844-51BD35FC8709}" srcOrd="5" destOrd="0" parTransId="{AE41CB6E-D095-4B7B-9BA3-AB25058C5277}" sibTransId="{C7EB9BE3-4536-4A75-9F6E-F26F50CD5313}"/>
    <dgm:cxn modelId="{6EB41B16-B4C0-4476-8DFF-071B3246D88B}" type="presOf" srcId="{2A4D2EB9-62D8-46F8-8AA4-A6AA799C627A}" destId="{ACC293E6-5AB9-4C05-B479-C39787B4CD9E}" srcOrd="0" destOrd="3" presId="urn:microsoft.com/office/officeart/2005/8/layout/bList2"/>
    <dgm:cxn modelId="{43DFAF12-6F25-46CD-85A3-FE4179C43953}" type="presOf" srcId="{D043B23B-F23D-461C-8677-0F7E5BA63713}" destId="{78FDDC7C-02AA-4638-8323-9ECAD5EABCD9}" srcOrd="0" destOrd="1" presId="urn:microsoft.com/office/officeart/2005/8/layout/bList2"/>
    <dgm:cxn modelId="{A1526749-0CAF-44B5-8BC6-AEBEF777CADF}" srcId="{A80530EE-B83D-47E2-B071-6C850D521793}" destId="{C36B2B98-7519-4AEF-B38C-676B050E0DC2}" srcOrd="1" destOrd="0" parTransId="{548F2A87-0418-4D39-9C00-8E40F1FFEE09}" sibTransId="{20C12513-B3A4-48AA-A2A9-9D7097BFD782}"/>
    <dgm:cxn modelId="{D34B5A85-FE19-4586-83E9-570F4D0C7B98}" srcId="{A366099E-29CC-4A01-9840-B209E0A185D8}" destId="{D043B23B-F23D-461C-8677-0F7E5BA63713}" srcOrd="1" destOrd="0" parTransId="{87FAE9DB-7363-4490-A3B3-7561191E5379}" sibTransId="{5B6F63F3-936F-4194-B5F4-D83571D5B17D}"/>
    <dgm:cxn modelId="{2779811D-3516-4FF2-9D6C-2872EB30650B}" type="presOf" srcId="{6C4DFB4F-BAB6-4D22-B222-E8B806E645F9}" destId="{ACC293E6-5AB9-4C05-B479-C39787B4CD9E}" srcOrd="0" destOrd="0" presId="urn:microsoft.com/office/officeart/2005/8/layout/bList2"/>
    <dgm:cxn modelId="{0FF59545-2517-4A52-A543-D250DF9BF594}" srcId="{A80530EE-B83D-47E2-B071-6C850D521793}" destId="{2A4D2EB9-62D8-46F8-8AA4-A6AA799C627A}" srcOrd="3" destOrd="0" parTransId="{B167A101-D14A-49D2-8CCB-8A83F23CF8A4}" sibTransId="{2316E093-7E01-4C7E-A32F-74ABCDAD8CCF}"/>
    <dgm:cxn modelId="{36678D1F-660E-47AF-A31F-D722A2759F46}" type="presOf" srcId="{360180B7-7F19-4D4D-A566-0E6C9192506B}" destId="{378B78ED-45CA-4352-9507-F448AA69AD9C}" srcOrd="0" destOrd="0" presId="urn:microsoft.com/office/officeart/2005/8/layout/bList2"/>
    <dgm:cxn modelId="{9BD59C82-5B54-4C70-8CCF-5513BC43553D}" type="presOf" srcId="{1EFD68CC-6BE3-4B9C-A844-51BD35FC8709}" destId="{ACC293E6-5AB9-4C05-B479-C39787B4CD9E}" srcOrd="0" destOrd="5" presId="urn:microsoft.com/office/officeart/2005/8/layout/bList2"/>
    <dgm:cxn modelId="{5E864830-78DB-49A4-BB04-48BFB5AFD626}" type="presOf" srcId="{DB66817E-FF36-4006-BFA1-759AE602D55E}" destId="{78FDDC7C-02AA-4638-8323-9ECAD5EABCD9}" srcOrd="0" destOrd="2" presId="urn:microsoft.com/office/officeart/2005/8/layout/bList2"/>
    <dgm:cxn modelId="{651C5F65-DFA2-491C-A7DF-4A4A6064CBB6}" type="presOf" srcId="{026B758B-DF1B-48A6-8154-09E5AD6BA05B}" destId="{511BFE95-74CF-4F32-9F4E-0D24F89A6487}" srcOrd="0" destOrd="0" presId="urn:microsoft.com/office/officeart/2005/8/layout/bList2"/>
    <dgm:cxn modelId="{46A57AB2-AA9E-4C95-A330-4864E01AF09A}" srcId="{026B758B-DF1B-48A6-8154-09E5AD6BA05B}" destId="{A366099E-29CC-4A01-9840-B209E0A185D8}" srcOrd="1" destOrd="0" parTransId="{FE291C0A-4726-4DC9-B7D0-2AC70290E2AA}" sibTransId="{AAC62103-6FB9-4234-B286-580D36F3BA97}"/>
    <dgm:cxn modelId="{5D69A75E-F590-4AAD-84BD-A5AED3B8C92B}" srcId="{A80530EE-B83D-47E2-B071-6C850D521793}" destId="{A9924A45-3855-4845-9AAB-7D493583926C}" srcOrd="4" destOrd="0" parTransId="{27891A5F-51D8-4EF0-9913-E183E85F0CD4}" sibTransId="{56B2F042-00C5-46B5-BA04-E328D7F37B4D}"/>
    <dgm:cxn modelId="{06D0526B-D201-48BD-838E-BE5CECD7C10C}" type="presOf" srcId="{E8A0E7E4-0293-4816-96B2-1688EA22CBC8}" destId="{ACC293E6-5AB9-4C05-B479-C39787B4CD9E}" srcOrd="0" destOrd="2" presId="urn:microsoft.com/office/officeart/2005/8/layout/bList2"/>
    <dgm:cxn modelId="{674F04FE-F135-4922-A720-DF95DF0C5E1F}" type="presOf" srcId="{A80530EE-B83D-47E2-B071-6C850D521793}" destId="{36B72144-E56A-4DA2-B735-6145D04278F8}" srcOrd="1" destOrd="0" presId="urn:microsoft.com/office/officeart/2005/8/layout/bList2"/>
    <dgm:cxn modelId="{6390F94D-D501-4893-8FD9-C25166BBFF86}" type="presParOf" srcId="{511BFE95-74CF-4F32-9F4E-0D24F89A6487}" destId="{C2E6A833-B1EB-409F-8C73-039A4F08D03D}" srcOrd="0" destOrd="0" presId="urn:microsoft.com/office/officeart/2005/8/layout/bList2"/>
    <dgm:cxn modelId="{36894AF5-CE13-4515-B908-417FD30C70E4}" type="presParOf" srcId="{C2E6A833-B1EB-409F-8C73-039A4F08D03D}" destId="{ACC293E6-5AB9-4C05-B479-C39787B4CD9E}" srcOrd="0" destOrd="0" presId="urn:microsoft.com/office/officeart/2005/8/layout/bList2"/>
    <dgm:cxn modelId="{31BC1A43-B6D3-4F63-A1C7-CCBC2235B6D1}" type="presParOf" srcId="{C2E6A833-B1EB-409F-8C73-039A4F08D03D}" destId="{490A16C5-6532-4654-BD2A-546103BDCCEA}" srcOrd="1" destOrd="0" presId="urn:microsoft.com/office/officeart/2005/8/layout/bList2"/>
    <dgm:cxn modelId="{2F0803DF-2851-45C6-A247-6A4B94635F47}" type="presParOf" srcId="{C2E6A833-B1EB-409F-8C73-039A4F08D03D}" destId="{36B72144-E56A-4DA2-B735-6145D04278F8}" srcOrd="2" destOrd="0" presId="urn:microsoft.com/office/officeart/2005/8/layout/bList2"/>
    <dgm:cxn modelId="{ACCCA2FF-BE82-4201-83E3-C9EB43249159}" type="presParOf" srcId="{C2E6A833-B1EB-409F-8C73-039A4F08D03D}" destId="{FAEC8B0F-AE7E-4ADC-B81C-AACA56B01F0F}" srcOrd="3" destOrd="0" presId="urn:microsoft.com/office/officeart/2005/8/layout/bList2"/>
    <dgm:cxn modelId="{D40851C9-F571-452F-8308-D6349A6B4AAF}" type="presParOf" srcId="{511BFE95-74CF-4F32-9F4E-0D24F89A6487}" destId="{378B78ED-45CA-4352-9507-F448AA69AD9C}" srcOrd="1" destOrd="0" presId="urn:microsoft.com/office/officeart/2005/8/layout/bList2"/>
    <dgm:cxn modelId="{F36B21ED-4875-40C3-9A2D-7201FA89AF7D}" type="presParOf" srcId="{511BFE95-74CF-4F32-9F4E-0D24F89A6487}" destId="{5DA3F8DB-27FB-43C2-BE49-ECD328CE5952}" srcOrd="2" destOrd="0" presId="urn:microsoft.com/office/officeart/2005/8/layout/bList2"/>
    <dgm:cxn modelId="{F69B0EB8-A20A-42CE-BC91-50020FDD8886}" type="presParOf" srcId="{5DA3F8DB-27FB-43C2-BE49-ECD328CE5952}" destId="{78FDDC7C-02AA-4638-8323-9ECAD5EABCD9}" srcOrd="0" destOrd="0" presId="urn:microsoft.com/office/officeart/2005/8/layout/bList2"/>
    <dgm:cxn modelId="{41EEE36C-CC0F-4A24-A862-6A52437BBAAE}" type="presParOf" srcId="{5DA3F8DB-27FB-43C2-BE49-ECD328CE5952}" destId="{CCAF9B87-E055-44D8-8A18-784163FA6700}" srcOrd="1" destOrd="0" presId="urn:microsoft.com/office/officeart/2005/8/layout/bList2"/>
    <dgm:cxn modelId="{BB159276-8971-4222-8D30-4CB9D4D4EEDC}" type="presParOf" srcId="{5DA3F8DB-27FB-43C2-BE49-ECD328CE5952}" destId="{80C6E065-5987-43FB-97A7-78892EF59BC7}" srcOrd="2" destOrd="0" presId="urn:microsoft.com/office/officeart/2005/8/layout/bList2"/>
    <dgm:cxn modelId="{2A168C7E-1A46-4CB7-8FA3-8229E8B4A2D5}" type="presParOf" srcId="{5DA3F8DB-27FB-43C2-BE49-ECD328CE5952}" destId="{CAA5FDA7-B2DC-439A-B60C-65EAC798F226}" srcOrd="3" destOrd="0" presId="urn:microsoft.com/office/officeart/2005/8/layout/b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00B69D-40F2-4B30-A3B7-7B044EDF6838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2DDF4C2-BC54-4590-94F0-F92CE286398A}">
      <dgm:prSet phldrT="[文字]" custT="1"/>
      <dgm:spPr/>
      <dgm:t>
        <a:bodyPr/>
        <a:lstStyle/>
        <a:p>
          <a:r>
            <a:rPr lang="zh-TW" altLang="en-US" sz="2800" b="1" dirty="0" smtClean="0">
              <a:ea typeface="Adobe 繁黑體 Std B"/>
            </a:rPr>
            <a:t>高一</a:t>
          </a:r>
          <a:endParaRPr lang="zh-TW" altLang="en-US" sz="2800" b="1" dirty="0">
            <a:ea typeface="Adobe 繁黑體 Std B"/>
          </a:endParaRPr>
        </a:p>
      </dgm:t>
    </dgm:pt>
    <dgm:pt modelId="{A2345882-430E-44F2-8F54-BC294BF9843C}" type="parTrans" cxnId="{A777411C-146B-4BF3-8776-06FB8DFD7778}">
      <dgm:prSet/>
      <dgm:spPr/>
      <dgm:t>
        <a:bodyPr/>
        <a:lstStyle/>
        <a:p>
          <a:endParaRPr lang="zh-TW" altLang="en-US"/>
        </a:p>
      </dgm:t>
    </dgm:pt>
    <dgm:pt modelId="{D111AADB-12F5-4DBB-8583-AA0DC7438CCB}" type="sibTrans" cxnId="{A777411C-146B-4BF3-8776-06FB8DFD7778}">
      <dgm:prSet/>
      <dgm:spPr/>
      <dgm:t>
        <a:bodyPr/>
        <a:lstStyle/>
        <a:p>
          <a:endParaRPr lang="zh-TW" altLang="en-US"/>
        </a:p>
      </dgm:t>
    </dgm:pt>
    <dgm:pt modelId="{D24EE255-870D-4F70-88D7-AC4BE2D83932}">
      <dgm:prSet phldrT="[文字]" custT="1"/>
      <dgm:spPr/>
      <dgm:t>
        <a:bodyPr/>
        <a:lstStyle/>
        <a:p>
          <a:r>
            <a:rPr lang="zh-TW" altLang="en-US" sz="2800" b="0" dirty="0" smtClean="0">
              <a:ea typeface="Adobe 繁黑體 Std B"/>
            </a:rPr>
            <a:t>奠基：培養基本能力及性向試探。</a:t>
          </a:r>
          <a:endParaRPr lang="zh-TW" altLang="en-US" sz="2800" b="0" dirty="0">
            <a:ea typeface="Adobe 繁黑體 Std B"/>
          </a:endParaRPr>
        </a:p>
      </dgm:t>
    </dgm:pt>
    <dgm:pt modelId="{7BB5DFA4-C249-42A2-BE32-56CC7AC53639}" type="parTrans" cxnId="{424B95AF-FA65-4E7B-8E51-87B925D0C92F}">
      <dgm:prSet/>
      <dgm:spPr/>
      <dgm:t>
        <a:bodyPr/>
        <a:lstStyle/>
        <a:p>
          <a:endParaRPr lang="zh-TW" altLang="en-US"/>
        </a:p>
      </dgm:t>
    </dgm:pt>
    <dgm:pt modelId="{76BF1937-FFF9-45EE-8B0F-FD8B98B30112}" type="sibTrans" cxnId="{424B95AF-FA65-4E7B-8E51-87B925D0C92F}">
      <dgm:prSet/>
      <dgm:spPr/>
      <dgm:t>
        <a:bodyPr/>
        <a:lstStyle/>
        <a:p>
          <a:endParaRPr lang="zh-TW" altLang="en-US"/>
        </a:p>
      </dgm:t>
    </dgm:pt>
    <dgm:pt modelId="{4FAFD05E-C378-495C-9665-5859C6B755A3}">
      <dgm:prSet phldrT="[文字]" custT="1"/>
      <dgm:spPr/>
      <dgm:t>
        <a:bodyPr/>
        <a:lstStyle/>
        <a:p>
          <a:r>
            <a:rPr lang="zh-TW" altLang="en-US" sz="2800" b="1" dirty="0" smtClean="0">
              <a:ea typeface="Adobe 繁黑體 Std B"/>
            </a:rPr>
            <a:t>高二</a:t>
          </a:r>
          <a:endParaRPr lang="zh-TW" altLang="en-US" sz="2800" b="1" dirty="0">
            <a:ea typeface="Adobe 繁黑體 Std B"/>
          </a:endParaRPr>
        </a:p>
      </dgm:t>
    </dgm:pt>
    <dgm:pt modelId="{99E9838E-AE2D-4508-8E44-8A2A515BA700}" type="parTrans" cxnId="{E664CA84-04A2-4103-89AC-2B27E3D52EED}">
      <dgm:prSet/>
      <dgm:spPr/>
      <dgm:t>
        <a:bodyPr/>
        <a:lstStyle/>
        <a:p>
          <a:endParaRPr lang="zh-TW" altLang="en-US"/>
        </a:p>
      </dgm:t>
    </dgm:pt>
    <dgm:pt modelId="{993DD8C0-FEAC-4E1B-920E-056B2D704F04}" type="sibTrans" cxnId="{E664CA84-04A2-4103-89AC-2B27E3D52EED}">
      <dgm:prSet/>
      <dgm:spPr/>
      <dgm:t>
        <a:bodyPr/>
        <a:lstStyle/>
        <a:p>
          <a:endParaRPr lang="zh-TW" altLang="en-US"/>
        </a:p>
      </dgm:t>
    </dgm:pt>
    <dgm:pt modelId="{E9538B3C-D62A-4D2F-AD4D-E02AADE719A8}">
      <dgm:prSet phldrT="[文字]" custT="1"/>
      <dgm:spPr/>
      <dgm:t>
        <a:bodyPr/>
        <a:lstStyle/>
        <a:p>
          <a:r>
            <a:rPr lang="zh-TW" altLang="en-US" sz="2800" b="0" dirty="0" smtClean="0">
              <a:ea typeface="Adobe 繁黑體 Std B"/>
            </a:rPr>
            <a:t>分流：可依據興趣、能力及升學需求，</a:t>
          </a:r>
          <a:r>
            <a:rPr lang="en-US" altLang="zh-TW" sz="2800" b="0" dirty="0" smtClean="0">
              <a:ea typeface="Adobe 繁黑體 Std B"/>
            </a:rPr>
            <a:t>	</a:t>
          </a:r>
          <a:r>
            <a:rPr lang="zh-TW" altLang="en-US" sz="2800" b="0" dirty="0" smtClean="0">
              <a:ea typeface="Adobe 繁黑體 Std B"/>
            </a:rPr>
            <a:t>選擇適當的學程。</a:t>
          </a:r>
          <a:endParaRPr lang="zh-TW" altLang="en-US" sz="2800" b="0" dirty="0">
            <a:ea typeface="Adobe 繁黑體 Std B"/>
          </a:endParaRPr>
        </a:p>
      </dgm:t>
    </dgm:pt>
    <dgm:pt modelId="{ECE33316-7750-4249-A581-F13EA6BD0E96}" type="parTrans" cxnId="{3320CCB7-E91D-47D6-8250-89D8BDBEA02F}">
      <dgm:prSet/>
      <dgm:spPr/>
      <dgm:t>
        <a:bodyPr/>
        <a:lstStyle/>
        <a:p>
          <a:endParaRPr lang="zh-TW" altLang="en-US"/>
        </a:p>
      </dgm:t>
    </dgm:pt>
    <dgm:pt modelId="{D2EEF6E6-A721-46FA-8E72-8BF388A2BBA9}" type="sibTrans" cxnId="{3320CCB7-E91D-47D6-8250-89D8BDBEA02F}">
      <dgm:prSet/>
      <dgm:spPr/>
      <dgm:t>
        <a:bodyPr/>
        <a:lstStyle/>
        <a:p>
          <a:endParaRPr lang="zh-TW" altLang="en-US"/>
        </a:p>
      </dgm:t>
    </dgm:pt>
    <dgm:pt modelId="{5BB8FA77-5BA6-444B-B96E-D46DC18454C9}">
      <dgm:prSet phldrT="[文字]" custT="1"/>
      <dgm:spPr/>
      <dgm:t>
        <a:bodyPr/>
        <a:lstStyle/>
        <a:p>
          <a:r>
            <a:rPr lang="zh-TW" altLang="en-US" sz="2800" b="1" dirty="0" smtClean="0">
              <a:ea typeface="Adobe 繁黑體 Std B"/>
            </a:rPr>
            <a:t>高三</a:t>
          </a:r>
          <a:endParaRPr lang="zh-TW" altLang="en-US" sz="2800" b="1" dirty="0">
            <a:ea typeface="Adobe 繁黑體 Std B"/>
          </a:endParaRPr>
        </a:p>
      </dgm:t>
    </dgm:pt>
    <dgm:pt modelId="{98633489-152A-4418-A642-595E2D06BD20}" type="parTrans" cxnId="{0E296953-759D-4708-8DDC-A76224E6A197}">
      <dgm:prSet/>
      <dgm:spPr/>
      <dgm:t>
        <a:bodyPr/>
        <a:lstStyle/>
        <a:p>
          <a:endParaRPr lang="zh-TW" altLang="en-US"/>
        </a:p>
      </dgm:t>
    </dgm:pt>
    <dgm:pt modelId="{B6EA8B33-25F8-4831-A51C-23C55F107822}" type="sibTrans" cxnId="{0E296953-759D-4708-8DDC-A76224E6A197}">
      <dgm:prSet/>
      <dgm:spPr/>
      <dgm:t>
        <a:bodyPr/>
        <a:lstStyle/>
        <a:p>
          <a:endParaRPr lang="zh-TW" altLang="en-US"/>
        </a:p>
      </dgm:t>
    </dgm:pt>
    <dgm:pt modelId="{D9DA5A10-E170-44C2-A89D-77D8C4903B8D}">
      <dgm:prSet phldrT="[文字]" custT="1"/>
      <dgm:spPr/>
      <dgm:t>
        <a:bodyPr/>
        <a:lstStyle/>
        <a:p>
          <a:r>
            <a:rPr lang="zh-TW" altLang="en-US" sz="2800" b="0" dirty="0" smtClean="0">
              <a:ea typeface="Adobe 繁黑體 Std B"/>
            </a:rPr>
            <a:t>專精：依據所選學程深入學習，以達各</a:t>
          </a:r>
          <a:r>
            <a:rPr lang="en-US" altLang="zh-TW" sz="2800" b="0" dirty="0" smtClean="0">
              <a:ea typeface="Adobe 繁黑體 Std B"/>
            </a:rPr>
            <a:t>	 </a:t>
          </a:r>
          <a:r>
            <a:rPr lang="zh-TW" altLang="en-US" sz="2800" b="0" dirty="0" smtClean="0">
              <a:ea typeface="Adobe 繁黑體 Std B"/>
            </a:rPr>
            <a:t>領域專精目標。　</a:t>
          </a:r>
          <a:endParaRPr lang="zh-TW" altLang="en-US" sz="2800" b="0" dirty="0">
            <a:ea typeface="Adobe 繁黑體 Std B"/>
          </a:endParaRPr>
        </a:p>
      </dgm:t>
    </dgm:pt>
    <dgm:pt modelId="{538346CD-BEE9-4BE5-AE9C-8099E1846C8B}" type="parTrans" cxnId="{0C418E92-6AD0-40EC-83EC-C944327D7359}">
      <dgm:prSet/>
      <dgm:spPr/>
      <dgm:t>
        <a:bodyPr/>
        <a:lstStyle/>
        <a:p>
          <a:endParaRPr lang="zh-TW" altLang="en-US"/>
        </a:p>
      </dgm:t>
    </dgm:pt>
    <dgm:pt modelId="{901542D5-6242-4447-8600-ACED54375343}" type="sibTrans" cxnId="{0C418E92-6AD0-40EC-83EC-C944327D7359}">
      <dgm:prSet/>
      <dgm:spPr/>
      <dgm:t>
        <a:bodyPr/>
        <a:lstStyle/>
        <a:p>
          <a:endParaRPr lang="zh-TW" altLang="en-US"/>
        </a:p>
      </dgm:t>
    </dgm:pt>
    <dgm:pt modelId="{DD7FC5A7-5E49-4591-83EF-2504768645C4}" type="pres">
      <dgm:prSet presAssocID="{F900B69D-40F2-4B30-A3B7-7B044EDF683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CFA06B9-41E1-4F94-B9F2-6FFCCA5AC108}" type="pres">
      <dgm:prSet presAssocID="{22DDF4C2-BC54-4590-94F0-F92CE286398A}" presName="composite" presStyleCnt="0"/>
      <dgm:spPr/>
    </dgm:pt>
    <dgm:pt modelId="{74E2E2E8-E9C7-48B0-99E4-65FE26521E51}" type="pres">
      <dgm:prSet presAssocID="{22DDF4C2-BC54-4590-94F0-F92CE286398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FB71AC-E0B8-43E0-BBD1-2B815A0271F0}" type="pres">
      <dgm:prSet presAssocID="{22DDF4C2-BC54-4590-94F0-F92CE286398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BB3588-0DB2-4968-BC6F-43CCFD84889D}" type="pres">
      <dgm:prSet presAssocID="{D111AADB-12F5-4DBB-8583-AA0DC7438CCB}" presName="sp" presStyleCnt="0"/>
      <dgm:spPr/>
    </dgm:pt>
    <dgm:pt modelId="{8C478AB8-E9A4-4D09-BAE8-A9458BA3F023}" type="pres">
      <dgm:prSet presAssocID="{4FAFD05E-C378-495C-9665-5859C6B755A3}" presName="composite" presStyleCnt="0"/>
      <dgm:spPr/>
    </dgm:pt>
    <dgm:pt modelId="{6E0EC3BE-FAFC-4EE8-88B9-AB1BD35A8BA2}" type="pres">
      <dgm:prSet presAssocID="{4FAFD05E-C378-495C-9665-5859C6B755A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A4A5B3-8CDC-44F7-BA47-48E057B17FE9}" type="pres">
      <dgm:prSet presAssocID="{4FAFD05E-C378-495C-9665-5859C6B755A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8AFD45-0AA8-4F7A-A50D-A830B29E01D7}" type="pres">
      <dgm:prSet presAssocID="{993DD8C0-FEAC-4E1B-920E-056B2D704F04}" presName="sp" presStyleCnt="0"/>
      <dgm:spPr/>
    </dgm:pt>
    <dgm:pt modelId="{7FBD8747-DEE2-46FE-8902-21FA68C34B99}" type="pres">
      <dgm:prSet presAssocID="{5BB8FA77-5BA6-444B-B96E-D46DC18454C9}" presName="composite" presStyleCnt="0"/>
      <dgm:spPr/>
    </dgm:pt>
    <dgm:pt modelId="{807BD88A-FD6D-477C-A7E2-B2723C0A64E9}" type="pres">
      <dgm:prSet presAssocID="{5BB8FA77-5BA6-444B-B96E-D46DC18454C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F416E21-D6CA-4215-ABC6-7488E33ACF60}" type="pres">
      <dgm:prSet presAssocID="{5BB8FA77-5BA6-444B-B96E-D46DC18454C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664CA84-04A2-4103-89AC-2B27E3D52EED}" srcId="{F900B69D-40F2-4B30-A3B7-7B044EDF6838}" destId="{4FAFD05E-C378-495C-9665-5859C6B755A3}" srcOrd="1" destOrd="0" parTransId="{99E9838E-AE2D-4508-8E44-8A2A515BA700}" sibTransId="{993DD8C0-FEAC-4E1B-920E-056B2D704F04}"/>
    <dgm:cxn modelId="{26A45B8C-AC98-424A-AB18-AEA2697C557A}" type="presOf" srcId="{22DDF4C2-BC54-4590-94F0-F92CE286398A}" destId="{74E2E2E8-E9C7-48B0-99E4-65FE26521E51}" srcOrd="0" destOrd="0" presId="urn:microsoft.com/office/officeart/2005/8/layout/chevron2"/>
    <dgm:cxn modelId="{DC8AFAAA-93DC-4B99-99D5-815BCD6743D6}" type="presOf" srcId="{F900B69D-40F2-4B30-A3B7-7B044EDF6838}" destId="{DD7FC5A7-5E49-4591-83EF-2504768645C4}" srcOrd="0" destOrd="0" presId="urn:microsoft.com/office/officeart/2005/8/layout/chevron2"/>
    <dgm:cxn modelId="{0E296953-759D-4708-8DDC-A76224E6A197}" srcId="{F900B69D-40F2-4B30-A3B7-7B044EDF6838}" destId="{5BB8FA77-5BA6-444B-B96E-D46DC18454C9}" srcOrd="2" destOrd="0" parTransId="{98633489-152A-4418-A642-595E2D06BD20}" sibTransId="{B6EA8B33-25F8-4831-A51C-23C55F107822}"/>
    <dgm:cxn modelId="{3320CCB7-E91D-47D6-8250-89D8BDBEA02F}" srcId="{4FAFD05E-C378-495C-9665-5859C6B755A3}" destId="{E9538B3C-D62A-4D2F-AD4D-E02AADE719A8}" srcOrd="0" destOrd="0" parTransId="{ECE33316-7750-4249-A581-F13EA6BD0E96}" sibTransId="{D2EEF6E6-A721-46FA-8E72-8BF388A2BBA9}"/>
    <dgm:cxn modelId="{4FEE119C-9113-41F7-BB10-4CC49835A5B2}" type="presOf" srcId="{D9DA5A10-E170-44C2-A89D-77D8C4903B8D}" destId="{5F416E21-D6CA-4215-ABC6-7488E33ACF60}" srcOrd="0" destOrd="0" presId="urn:microsoft.com/office/officeart/2005/8/layout/chevron2"/>
    <dgm:cxn modelId="{0C418E92-6AD0-40EC-83EC-C944327D7359}" srcId="{5BB8FA77-5BA6-444B-B96E-D46DC18454C9}" destId="{D9DA5A10-E170-44C2-A89D-77D8C4903B8D}" srcOrd="0" destOrd="0" parTransId="{538346CD-BEE9-4BE5-AE9C-8099E1846C8B}" sibTransId="{901542D5-6242-4447-8600-ACED54375343}"/>
    <dgm:cxn modelId="{A777411C-146B-4BF3-8776-06FB8DFD7778}" srcId="{F900B69D-40F2-4B30-A3B7-7B044EDF6838}" destId="{22DDF4C2-BC54-4590-94F0-F92CE286398A}" srcOrd="0" destOrd="0" parTransId="{A2345882-430E-44F2-8F54-BC294BF9843C}" sibTransId="{D111AADB-12F5-4DBB-8583-AA0DC7438CCB}"/>
    <dgm:cxn modelId="{ACDD3C7C-D886-4D41-8095-84ADAF5E2F4E}" type="presOf" srcId="{4FAFD05E-C378-495C-9665-5859C6B755A3}" destId="{6E0EC3BE-FAFC-4EE8-88B9-AB1BD35A8BA2}" srcOrd="0" destOrd="0" presId="urn:microsoft.com/office/officeart/2005/8/layout/chevron2"/>
    <dgm:cxn modelId="{4FB73CB5-541A-4906-8BB2-ACA1A26E7C2F}" type="presOf" srcId="{D24EE255-870D-4F70-88D7-AC4BE2D83932}" destId="{7CFB71AC-E0B8-43E0-BBD1-2B815A0271F0}" srcOrd="0" destOrd="0" presId="urn:microsoft.com/office/officeart/2005/8/layout/chevron2"/>
    <dgm:cxn modelId="{083FCC53-47C3-4AC4-AB6B-063C7AAC7926}" type="presOf" srcId="{5BB8FA77-5BA6-444B-B96E-D46DC18454C9}" destId="{807BD88A-FD6D-477C-A7E2-B2723C0A64E9}" srcOrd="0" destOrd="0" presId="urn:microsoft.com/office/officeart/2005/8/layout/chevron2"/>
    <dgm:cxn modelId="{424B95AF-FA65-4E7B-8E51-87B925D0C92F}" srcId="{22DDF4C2-BC54-4590-94F0-F92CE286398A}" destId="{D24EE255-870D-4F70-88D7-AC4BE2D83932}" srcOrd="0" destOrd="0" parTransId="{7BB5DFA4-C249-42A2-BE32-56CC7AC53639}" sibTransId="{76BF1937-FFF9-45EE-8B0F-FD8B98B30112}"/>
    <dgm:cxn modelId="{D0714997-98BD-47EF-B740-536FDE9BC590}" type="presOf" srcId="{E9538B3C-D62A-4D2F-AD4D-E02AADE719A8}" destId="{98A4A5B3-8CDC-44F7-BA47-48E057B17FE9}" srcOrd="0" destOrd="0" presId="urn:microsoft.com/office/officeart/2005/8/layout/chevron2"/>
    <dgm:cxn modelId="{80B5C4F9-28CE-447F-AB6E-254BB7FAE351}" type="presParOf" srcId="{DD7FC5A7-5E49-4591-83EF-2504768645C4}" destId="{CCFA06B9-41E1-4F94-B9F2-6FFCCA5AC108}" srcOrd="0" destOrd="0" presId="urn:microsoft.com/office/officeart/2005/8/layout/chevron2"/>
    <dgm:cxn modelId="{4F90FF29-F7F0-4FC0-99AC-2075AAA7CC0E}" type="presParOf" srcId="{CCFA06B9-41E1-4F94-B9F2-6FFCCA5AC108}" destId="{74E2E2E8-E9C7-48B0-99E4-65FE26521E51}" srcOrd="0" destOrd="0" presId="urn:microsoft.com/office/officeart/2005/8/layout/chevron2"/>
    <dgm:cxn modelId="{192AEC0C-8743-4404-B6B0-C05113E3D3AB}" type="presParOf" srcId="{CCFA06B9-41E1-4F94-B9F2-6FFCCA5AC108}" destId="{7CFB71AC-E0B8-43E0-BBD1-2B815A0271F0}" srcOrd="1" destOrd="0" presId="urn:microsoft.com/office/officeart/2005/8/layout/chevron2"/>
    <dgm:cxn modelId="{31DC4802-ADDE-4761-97B8-B6F29977D7F6}" type="presParOf" srcId="{DD7FC5A7-5E49-4591-83EF-2504768645C4}" destId="{DEBB3588-0DB2-4968-BC6F-43CCFD84889D}" srcOrd="1" destOrd="0" presId="urn:microsoft.com/office/officeart/2005/8/layout/chevron2"/>
    <dgm:cxn modelId="{75FA7948-CBE2-427F-B08D-12C1C405226F}" type="presParOf" srcId="{DD7FC5A7-5E49-4591-83EF-2504768645C4}" destId="{8C478AB8-E9A4-4D09-BAE8-A9458BA3F023}" srcOrd="2" destOrd="0" presId="urn:microsoft.com/office/officeart/2005/8/layout/chevron2"/>
    <dgm:cxn modelId="{DCF5D7BF-3D7E-4A45-916A-985247222B50}" type="presParOf" srcId="{8C478AB8-E9A4-4D09-BAE8-A9458BA3F023}" destId="{6E0EC3BE-FAFC-4EE8-88B9-AB1BD35A8BA2}" srcOrd="0" destOrd="0" presId="urn:microsoft.com/office/officeart/2005/8/layout/chevron2"/>
    <dgm:cxn modelId="{64A17C7F-43DF-4C05-A82D-59BFAFC350D6}" type="presParOf" srcId="{8C478AB8-E9A4-4D09-BAE8-A9458BA3F023}" destId="{98A4A5B3-8CDC-44F7-BA47-48E057B17FE9}" srcOrd="1" destOrd="0" presId="urn:microsoft.com/office/officeart/2005/8/layout/chevron2"/>
    <dgm:cxn modelId="{714D9C68-5CA2-40E5-A91A-232ECDEB36D0}" type="presParOf" srcId="{DD7FC5A7-5E49-4591-83EF-2504768645C4}" destId="{2F8AFD45-0AA8-4F7A-A50D-A830B29E01D7}" srcOrd="3" destOrd="0" presId="urn:microsoft.com/office/officeart/2005/8/layout/chevron2"/>
    <dgm:cxn modelId="{DF6B7998-2FD1-44E0-992E-7AEFC64DD318}" type="presParOf" srcId="{DD7FC5A7-5E49-4591-83EF-2504768645C4}" destId="{7FBD8747-DEE2-46FE-8902-21FA68C34B99}" srcOrd="4" destOrd="0" presId="urn:microsoft.com/office/officeart/2005/8/layout/chevron2"/>
    <dgm:cxn modelId="{7130EF43-BD4B-4A2C-BC82-730AFE77AB57}" type="presParOf" srcId="{7FBD8747-DEE2-46FE-8902-21FA68C34B99}" destId="{807BD88A-FD6D-477C-A7E2-B2723C0A64E9}" srcOrd="0" destOrd="0" presId="urn:microsoft.com/office/officeart/2005/8/layout/chevron2"/>
    <dgm:cxn modelId="{633610E3-4956-4674-9B67-091C177206F5}" type="presParOf" srcId="{7FBD8747-DEE2-46FE-8902-21FA68C34B99}" destId="{5F416E21-D6CA-4215-ABC6-7488E33ACF6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FA6CD6-BAFC-4CD7-A3A1-572EC30A13B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52870475-1A82-45A3-8388-B47CF820A1F0}">
      <dgm:prSet phldrT="[文字]" custT="1"/>
      <dgm:spPr/>
      <dgm:t>
        <a:bodyPr vert="eaVert"/>
        <a:lstStyle/>
        <a:p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以高中課程為主</a:t>
          </a:r>
          <a:r>
            <a:rPr lang="en-US" altLang="zh-TW" sz="2800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800" dirty="0" smtClean="0">
              <a:latin typeface="微軟正黑體" pitchFamily="34" charset="-120"/>
              <a:ea typeface="微軟正黑體" pitchFamily="34" charset="-120"/>
            </a:rPr>
          </a:b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en-US" altLang="zh-TW" sz="2000" dirty="0" err="1" smtClean="0">
              <a:latin typeface="微軟正黑體" pitchFamily="34" charset="-120"/>
              <a:ea typeface="微軟正黑體" pitchFamily="34" charset="-120"/>
            </a:rPr>
            <a:t>學測、指考</a:t>
          </a: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）</a:t>
          </a:r>
        </a:p>
      </dgm:t>
    </dgm:pt>
    <dgm:pt modelId="{38960B3F-51DA-49C7-8FBD-830FE9349EC1}" type="parTrans" cxnId="{278AE8CF-40D7-4148-BD9D-82D9D146B55C}">
      <dgm:prSet/>
      <dgm:spPr/>
      <dgm:t>
        <a:bodyPr/>
        <a:lstStyle/>
        <a:p>
          <a:endParaRPr lang="zh-TW" altLang="en-US" sz="3200"/>
        </a:p>
      </dgm:t>
    </dgm:pt>
    <dgm:pt modelId="{BF38270D-F894-49D0-A7FF-E9DC0A08227E}" type="sibTrans" cxnId="{278AE8CF-40D7-4148-BD9D-82D9D146B55C}">
      <dgm:prSet/>
      <dgm:spPr/>
      <dgm:t>
        <a:bodyPr/>
        <a:lstStyle/>
        <a:p>
          <a:endParaRPr lang="zh-TW" altLang="en-US" sz="3200"/>
        </a:p>
      </dgm:t>
    </dgm:pt>
    <dgm:pt modelId="{5B821F8F-3A43-47F8-8CD4-5A17E1084F61}">
      <dgm:prSet phldrT="[文字]" custT="1"/>
      <dgm:spPr/>
      <dgm:t>
        <a:bodyPr vert="eaVert"/>
        <a:lstStyle/>
        <a:p>
          <a:r>
            <a:rPr lang="zh-TW" altLang="en-US" sz="3200" dirty="0" smtClean="0">
              <a:latin typeface="微軟正黑體" pitchFamily="34" charset="-120"/>
              <a:ea typeface="微軟正黑體" pitchFamily="34" charset="-120"/>
            </a:rPr>
            <a:t>自然學程</a:t>
          </a:r>
          <a:endParaRPr lang="zh-TW" altLang="en-US" sz="3200" dirty="0"/>
        </a:p>
      </dgm:t>
    </dgm:pt>
    <dgm:pt modelId="{EBE93693-5DF5-4618-B834-26F45F3C0EC7}" type="parTrans" cxnId="{6413E51B-3264-478C-8D44-C69A3937D318}">
      <dgm:prSet custT="1"/>
      <dgm:spPr/>
      <dgm:t>
        <a:bodyPr/>
        <a:lstStyle/>
        <a:p>
          <a:endParaRPr lang="zh-TW" altLang="en-US" sz="1000"/>
        </a:p>
      </dgm:t>
    </dgm:pt>
    <dgm:pt modelId="{28178F62-1A50-4DB2-AEE1-50A3DF91FDC8}" type="sibTrans" cxnId="{6413E51B-3264-478C-8D44-C69A3937D318}">
      <dgm:prSet/>
      <dgm:spPr/>
      <dgm:t>
        <a:bodyPr/>
        <a:lstStyle/>
        <a:p>
          <a:endParaRPr lang="zh-TW" altLang="en-US" sz="3200"/>
        </a:p>
      </dgm:t>
    </dgm:pt>
    <dgm:pt modelId="{5C25E30C-763B-4F20-A16C-281E127E4F02}">
      <dgm:prSet phldrT="[文字]" custT="1"/>
      <dgm:spPr/>
      <dgm:t>
        <a:bodyPr/>
        <a:lstStyle/>
        <a:p>
          <a:pPr algn="l"/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主要科目：國、英、數、物、化、生</a:t>
          </a:r>
          <a:endParaRPr lang="zh-TW" altLang="en-US" sz="2400" dirty="0"/>
        </a:p>
      </dgm:t>
    </dgm:pt>
    <dgm:pt modelId="{55A1057F-1402-4793-92E2-5E9F39F46906}" type="parTrans" cxnId="{3131E0FD-1030-4D61-87CD-D50B1FCA8CDF}">
      <dgm:prSet custT="1"/>
      <dgm:spPr/>
      <dgm:t>
        <a:bodyPr/>
        <a:lstStyle/>
        <a:p>
          <a:endParaRPr lang="zh-TW" altLang="en-US" sz="900"/>
        </a:p>
      </dgm:t>
    </dgm:pt>
    <dgm:pt modelId="{AC247065-164C-46F3-BD84-A20BC233124C}" type="sibTrans" cxnId="{3131E0FD-1030-4D61-87CD-D50B1FCA8CDF}">
      <dgm:prSet/>
      <dgm:spPr/>
      <dgm:t>
        <a:bodyPr/>
        <a:lstStyle/>
        <a:p>
          <a:endParaRPr lang="zh-TW" altLang="en-US" sz="3200"/>
        </a:p>
      </dgm:t>
    </dgm:pt>
    <dgm:pt modelId="{178E177A-A12C-46EA-AD6C-50C44519A258}">
      <dgm:prSet phldrT="[文字]" custT="1"/>
      <dgm:spPr/>
      <dgm:t>
        <a:bodyPr/>
        <a:lstStyle/>
        <a:p>
          <a:pPr algn="l"/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升學目標：大學理工和醫農學系</a:t>
          </a:r>
          <a:endParaRPr lang="zh-TW" altLang="en-US" sz="2400" dirty="0"/>
        </a:p>
      </dgm:t>
    </dgm:pt>
    <dgm:pt modelId="{F6AE584E-AD99-4363-A0FC-59F218FF80E9}" type="parTrans" cxnId="{5850AF3F-18CD-4A16-9AFC-51B4FC71DB54}">
      <dgm:prSet custT="1"/>
      <dgm:spPr/>
      <dgm:t>
        <a:bodyPr/>
        <a:lstStyle/>
        <a:p>
          <a:endParaRPr lang="zh-TW" altLang="en-US" sz="900"/>
        </a:p>
      </dgm:t>
    </dgm:pt>
    <dgm:pt modelId="{7F79925D-01D0-499D-9550-8C695CC40623}" type="sibTrans" cxnId="{5850AF3F-18CD-4A16-9AFC-51B4FC71DB54}">
      <dgm:prSet/>
      <dgm:spPr/>
      <dgm:t>
        <a:bodyPr/>
        <a:lstStyle/>
        <a:p>
          <a:endParaRPr lang="zh-TW" altLang="en-US" sz="3200"/>
        </a:p>
      </dgm:t>
    </dgm:pt>
    <dgm:pt modelId="{23D47268-0321-45C2-8F5E-E653DA1FDBF9}">
      <dgm:prSet phldrT="[文字]" custT="1"/>
      <dgm:spPr/>
      <dgm:t>
        <a:bodyPr vert="eaVert"/>
        <a:lstStyle/>
        <a:p>
          <a:r>
            <a:rPr lang="zh-TW" altLang="en-US" sz="3200" dirty="0" smtClean="0">
              <a:latin typeface="微軟正黑體" pitchFamily="34" charset="-120"/>
              <a:ea typeface="微軟正黑體" pitchFamily="34" charset="-120"/>
            </a:rPr>
            <a:t>社會學程</a:t>
          </a:r>
          <a:endParaRPr lang="zh-TW" altLang="en-US" sz="3200" dirty="0"/>
        </a:p>
      </dgm:t>
    </dgm:pt>
    <dgm:pt modelId="{68183FBD-47C0-4A38-B328-1D4F1FAE57CF}" type="parTrans" cxnId="{26082974-FD8C-49BB-93E5-31B70D3E2FB3}">
      <dgm:prSet custT="1"/>
      <dgm:spPr/>
      <dgm:t>
        <a:bodyPr/>
        <a:lstStyle/>
        <a:p>
          <a:endParaRPr lang="zh-TW" altLang="en-US" sz="1000"/>
        </a:p>
      </dgm:t>
    </dgm:pt>
    <dgm:pt modelId="{ED2AE633-3802-456C-AAC9-57455009F960}" type="sibTrans" cxnId="{26082974-FD8C-49BB-93E5-31B70D3E2FB3}">
      <dgm:prSet/>
      <dgm:spPr/>
      <dgm:t>
        <a:bodyPr/>
        <a:lstStyle/>
        <a:p>
          <a:endParaRPr lang="zh-TW" altLang="en-US" sz="3200"/>
        </a:p>
      </dgm:t>
    </dgm:pt>
    <dgm:pt modelId="{AA231944-5F7F-4816-9E16-5766C37BC769}">
      <dgm:prSet phldrT="[文字]" custT="1"/>
      <dgm:spPr/>
      <dgm:t>
        <a:bodyPr/>
        <a:lstStyle/>
        <a:p>
          <a:pPr algn="l"/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主要科目：國、英、數、歷、地、公</a:t>
          </a:r>
          <a:endParaRPr lang="zh-TW" altLang="en-US" sz="2400" dirty="0"/>
        </a:p>
      </dgm:t>
    </dgm:pt>
    <dgm:pt modelId="{EBD8D923-02EB-4DAD-8227-D17EF5943FCE}" type="parTrans" cxnId="{3CBC70D1-F69D-46E1-8A08-50EF4FF67241}">
      <dgm:prSet custT="1"/>
      <dgm:spPr/>
      <dgm:t>
        <a:bodyPr/>
        <a:lstStyle/>
        <a:p>
          <a:endParaRPr lang="zh-TW" altLang="en-US" sz="900"/>
        </a:p>
      </dgm:t>
    </dgm:pt>
    <dgm:pt modelId="{913B6672-42AB-43B4-A9A2-E74DF3DC1DC2}" type="sibTrans" cxnId="{3CBC70D1-F69D-46E1-8A08-50EF4FF67241}">
      <dgm:prSet/>
      <dgm:spPr/>
      <dgm:t>
        <a:bodyPr/>
        <a:lstStyle/>
        <a:p>
          <a:endParaRPr lang="zh-TW" altLang="en-US" sz="3200"/>
        </a:p>
      </dgm:t>
    </dgm:pt>
    <dgm:pt modelId="{D939C1C1-48AF-48FC-B8FF-B9B8CB133DDC}">
      <dgm:prSet phldrT="[文字]" custT="1"/>
      <dgm:spPr/>
      <dgm:t>
        <a:bodyPr/>
        <a:lstStyle/>
        <a:p>
          <a:pPr algn="l"/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升學目標：大學文、史、法、商學系</a:t>
          </a:r>
          <a:endParaRPr lang="zh-TW" altLang="en-US" sz="2400" dirty="0"/>
        </a:p>
      </dgm:t>
    </dgm:pt>
    <dgm:pt modelId="{FA7A3A05-9611-4B0A-8943-B1548FB29F7C}" type="parTrans" cxnId="{26B96692-FE6F-47E7-8B15-A319202AF0D3}">
      <dgm:prSet custT="1"/>
      <dgm:spPr/>
      <dgm:t>
        <a:bodyPr/>
        <a:lstStyle/>
        <a:p>
          <a:endParaRPr lang="zh-TW" altLang="en-US" sz="900"/>
        </a:p>
      </dgm:t>
    </dgm:pt>
    <dgm:pt modelId="{33F27A2C-15AB-462F-AF1D-53EA7977EFC4}" type="sibTrans" cxnId="{26B96692-FE6F-47E7-8B15-A319202AF0D3}">
      <dgm:prSet/>
      <dgm:spPr/>
      <dgm:t>
        <a:bodyPr/>
        <a:lstStyle/>
        <a:p>
          <a:endParaRPr lang="zh-TW" altLang="en-US" sz="3200"/>
        </a:p>
      </dgm:t>
    </dgm:pt>
    <dgm:pt modelId="{6BF42DE3-1DD2-4CB2-A035-D86BEAF61F4B}" type="pres">
      <dgm:prSet presAssocID="{26FA6CD6-BAFC-4CD7-A3A1-572EC30A13B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297E824-EBD9-47DC-B209-28208B841967}" type="pres">
      <dgm:prSet presAssocID="{52870475-1A82-45A3-8388-B47CF820A1F0}" presName="root1" presStyleCnt="0"/>
      <dgm:spPr/>
    </dgm:pt>
    <dgm:pt modelId="{D95571D2-1A97-4ECD-8766-2CBF5153C8EA}" type="pres">
      <dgm:prSet presAssocID="{52870475-1A82-45A3-8388-B47CF820A1F0}" presName="LevelOneTextNode" presStyleLbl="node0" presStyleIdx="0" presStyleCnt="1" custScaleX="133687" custScaleY="750035" custLinFactNeighborX="17724" custLinFactNeighborY="394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46FC837-9D82-4E07-B76F-9BF0D9D4E976}" type="pres">
      <dgm:prSet presAssocID="{52870475-1A82-45A3-8388-B47CF820A1F0}" presName="level2hierChild" presStyleCnt="0"/>
      <dgm:spPr/>
    </dgm:pt>
    <dgm:pt modelId="{649BEA0C-F9EC-4F3A-B5AE-29C8D838AD8B}" type="pres">
      <dgm:prSet presAssocID="{EBE93693-5DF5-4618-B834-26F45F3C0EC7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4485962D-D086-4C44-9F52-FA9BDD2147C4}" type="pres">
      <dgm:prSet presAssocID="{EBE93693-5DF5-4618-B834-26F45F3C0EC7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3CAE18C3-BC7B-4FED-9101-14014A3401FA}" type="pres">
      <dgm:prSet presAssocID="{5B821F8F-3A43-47F8-8CD4-5A17E1084F61}" presName="root2" presStyleCnt="0"/>
      <dgm:spPr/>
    </dgm:pt>
    <dgm:pt modelId="{C3B20D3F-38D6-407D-9A7D-9CA81B6A237F}" type="pres">
      <dgm:prSet presAssocID="{5B821F8F-3A43-47F8-8CD4-5A17E1084F61}" presName="LevelTwoTextNode" presStyleLbl="node2" presStyleIdx="0" presStyleCnt="2" custScaleY="319474" custLinFactNeighborX="650" custLinFactNeighborY="-122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D120C5F-DD95-4440-BE96-DE19BA7CFCC8}" type="pres">
      <dgm:prSet presAssocID="{5B821F8F-3A43-47F8-8CD4-5A17E1084F61}" presName="level3hierChild" presStyleCnt="0"/>
      <dgm:spPr/>
    </dgm:pt>
    <dgm:pt modelId="{9DD9E02C-BD55-4BE5-84FD-87BB2E272690}" type="pres">
      <dgm:prSet presAssocID="{55A1057F-1402-4793-92E2-5E9F39F46906}" presName="conn2-1" presStyleLbl="parChTrans1D3" presStyleIdx="0" presStyleCnt="4"/>
      <dgm:spPr/>
      <dgm:t>
        <a:bodyPr/>
        <a:lstStyle/>
        <a:p>
          <a:endParaRPr lang="zh-TW" altLang="en-US"/>
        </a:p>
      </dgm:t>
    </dgm:pt>
    <dgm:pt modelId="{74481A9D-42C9-4BFA-A7D4-2753E5912A75}" type="pres">
      <dgm:prSet presAssocID="{55A1057F-1402-4793-92E2-5E9F39F46906}" presName="connTx" presStyleLbl="parChTrans1D3" presStyleIdx="0" presStyleCnt="4"/>
      <dgm:spPr/>
      <dgm:t>
        <a:bodyPr/>
        <a:lstStyle/>
        <a:p>
          <a:endParaRPr lang="zh-TW" altLang="en-US"/>
        </a:p>
      </dgm:t>
    </dgm:pt>
    <dgm:pt modelId="{4BDC6751-5189-4933-969F-578259421D7F}" type="pres">
      <dgm:prSet presAssocID="{5C25E30C-763B-4F20-A16C-281E127E4F02}" presName="root2" presStyleCnt="0"/>
      <dgm:spPr/>
    </dgm:pt>
    <dgm:pt modelId="{75215BA8-DB78-421F-A343-6D953EFF8F96}" type="pres">
      <dgm:prSet presAssocID="{5C25E30C-763B-4F20-A16C-281E127E4F02}" presName="LevelTwoTextNode" presStyleLbl="node3" presStyleIdx="0" presStyleCnt="4" custScaleX="447588" custLinFactNeighborX="3213" custLinFactNeighborY="-5314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8476DF3-CEB5-4C2C-A286-8725D26B2089}" type="pres">
      <dgm:prSet presAssocID="{5C25E30C-763B-4F20-A16C-281E127E4F02}" presName="level3hierChild" presStyleCnt="0"/>
      <dgm:spPr/>
    </dgm:pt>
    <dgm:pt modelId="{3DF7F6A5-2FBF-4B82-B36F-309F3E35A94A}" type="pres">
      <dgm:prSet presAssocID="{F6AE584E-AD99-4363-A0FC-59F218FF80E9}" presName="conn2-1" presStyleLbl="parChTrans1D3" presStyleIdx="1" presStyleCnt="4"/>
      <dgm:spPr/>
      <dgm:t>
        <a:bodyPr/>
        <a:lstStyle/>
        <a:p>
          <a:endParaRPr lang="zh-TW" altLang="en-US"/>
        </a:p>
      </dgm:t>
    </dgm:pt>
    <dgm:pt modelId="{191A6D20-6384-4965-B43B-63CBC85FAC1A}" type="pres">
      <dgm:prSet presAssocID="{F6AE584E-AD99-4363-A0FC-59F218FF80E9}" presName="connTx" presStyleLbl="parChTrans1D3" presStyleIdx="1" presStyleCnt="4"/>
      <dgm:spPr/>
      <dgm:t>
        <a:bodyPr/>
        <a:lstStyle/>
        <a:p>
          <a:endParaRPr lang="zh-TW" altLang="en-US"/>
        </a:p>
      </dgm:t>
    </dgm:pt>
    <dgm:pt modelId="{16F30C06-EDBE-4F6A-AF58-5B98BDC3D81E}" type="pres">
      <dgm:prSet presAssocID="{178E177A-A12C-46EA-AD6C-50C44519A258}" presName="root2" presStyleCnt="0"/>
      <dgm:spPr/>
    </dgm:pt>
    <dgm:pt modelId="{95601248-DCB2-45EF-BD25-EB8B47EDECBB}" type="pres">
      <dgm:prSet presAssocID="{178E177A-A12C-46EA-AD6C-50C44519A258}" presName="LevelTwoTextNode" presStyleLbl="node3" presStyleIdx="1" presStyleCnt="4" custScaleX="380100" custLinFactNeighborX="1461" custLinFactNeighborY="14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F8AA26E-D4ED-4CC4-95DB-612478B475BE}" type="pres">
      <dgm:prSet presAssocID="{178E177A-A12C-46EA-AD6C-50C44519A258}" presName="level3hierChild" presStyleCnt="0"/>
      <dgm:spPr/>
    </dgm:pt>
    <dgm:pt modelId="{3C538C4F-5DB7-48AE-94A0-D813AA595F7F}" type="pres">
      <dgm:prSet presAssocID="{68183FBD-47C0-4A38-B328-1D4F1FAE57CF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D538E593-62A2-47AF-85D7-FA10C06D1DF4}" type="pres">
      <dgm:prSet presAssocID="{68183FBD-47C0-4A38-B328-1D4F1FAE57CF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7BB778CC-FDD6-4A52-8990-81AA6E0D2D24}" type="pres">
      <dgm:prSet presAssocID="{23D47268-0321-45C2-8F5E-E653DA1FDBF9}" presName="root2" presStyleCnt="0"/>
      <dgm:spPr/>
    </dgm:pt>
    <dgm:pt modelId="{6457FBB3-8151-477C-9AAC-3BC57D9D7FC1}" type="pres">
      <dgm:prSet presAssocID="{23D47268-0321-45C2-8F5E-E653DA1FDBF9}" presName="LevelTwoTextNode" presStyleLbl="node2" presStyleIdx="1" presStyleCnt="2" custScaleY="318306" custLinFactNeighborX="1515" custLinFactNeighborY="-254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AEA21F4-3976-4412-A3A6-385875B5EEB6}" type="pres">
      <dgm:prSet presAssocID="{23D47268-0321-45C2-8F5E-E653DA1FDBF9}" presName="level3hierChild" presStyleCnt="0"/>
      <dgm:spPr/>
    </dgm:pt>
    <dgm:pt modelId="{11A55963-F736-446A-B8EC-59550253DC22}" type="pres">
      <dgm:prSet presAssocID="{EBD8D923-02EB-4DAD-8227-D17EF5943FCE}" presName="conn2-1" presStyleLbl="parChTrans1D3" presStyleIdx="2" presStyleCnt="4"/>
      <dgm:spPr/>
      <dgm:t>
        <a:bodyPr/>
        <a:lstStyle/>
        <a:p>
          <a:endParaRPr lang="zh-TW" altLang="en-US"/>
        </a:p>
      </dgm:t>
    </dgm:pt>
    <dgm:pt modelId="{8A91AEC6-8F99-4F9A-BD56-C12D282EAE7A}" type="pres">
      <dgm:prSet presAssocID="{EBD8D923-02EB-4DAD-8227-D17EF5943FCE}" presName="connTx" presStyleLbl="parChTrans1D3" presStyleIdx="2" presStyleCnt="4"/>
      <dgm:spPr/>
      <dgm:t>
        <a:bodyPr/>
        <a:lstStyle/>
        <a:p>
          <a:endParaRPr lang="zh-TW" altLang="en-US"/>
        </a:p>
      </dgm:t>
    </dgm:pt>
    <dgm:pt modelId="{FA6A9087-E965-4F20-9E3E-19F2BDA0B0EE}" type="pres">
      <dgm:prSet presAssocID="{AA231944-5F7F-4816-9E16-5766C37BC769}" presName="root2" presStyleCnt="0"/>
      <dgm:spPr/>
    </dgm:pt>
    <dgm:pt modelId="{71E880B7-48D2-4B05-AEB6-2EE6111B901E}" type="pres">
      <dgm:prSet presAssocID="{AA231944-5F7F-4816-9E16-5766C37BC769}" presName="LevelTwoTextNode" presStyleLbl="node3" presStyleIdx="2" presStyleCnt="4" custScaleX="453023" custLinFactNeighborX="-3937" custLinFactNeighborY="-4164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C1B4E89-5B86-43EE-9F80-7AA6C4F843DA}" type="pres">
      <dgm:prSet presAssocID="{AA231944-5F7F-4816-9E16-5766C37BC769}" presName="level3hierChild" presStyleCnt="0"/>
      <dgm:spPr/>
    </dgm:pt>
    <dgm:pt modelId="{3E4D5549-B875-42A5-B53A-5590BAEEB5C6}" type="pres">
      <dgm:prSet presAssocID="{FA7A3A05-9611-4B0A-8943-B1548FB29F7C}" presName="conn2-1" presStyleLbl="parChTrans1D3" presStyleIdx="3" presStyleCnt="4"/>
      <dgm:spPr/>
      <dgm:t>
        <a:bodyPr/>
        <a:lstStyle/>
        <a:p>
          <a:endParaRPr lang="zh-TW" altLang="en-US"/>
        </a:p>
      </dgm:t>
    </dgm:pt>
    <dgm:pt modelId="{1AE58453-6894-4501-9882-0B6FA89C24ED}" type="pres">
      <dgm:prSet presAssocID="{FA7A3A05-9611-4B0A-8943-B1548FB29F7C}" presName="connTx" presStyleLbl="parChTrans1D3" presStyleIdx="3" presStyleCnt="4"/>
      <dgm:spPr/>
      <dgm:t>
        <a:bodyPr/>
        <a:lstStyle/>
        <a:p>
          <a:endParaRPr lang="zh-TW" altLang="en-US"/>
        </a:p>
      </dgm:t>
    </dgm:pt>
    <dgm:pt modelId="{045D6C09-62C2-4542-B1D1-FD63EFA0D735}" type="pres">
      <dgm:prSet presAssocID="{D939C1C1-48AF-48FC-B8FF-B9B8CB133DDC}" presName="root2" presStyleCnt="0"/>
      <dgm:spPr/>
    </dgm:pt>
    <dgm:pt modelId="{B0C37754-620D-4658-A7C7-31C54AC903D7}" type="pres">
      <dgm:prSet presAssocID="{D939C1C1-48AF-48FC-B8FF-B9B8CB133DDC}" presName="LevelTwoTextNode" presStyleLbl="node3" presStyleIdx="3" presStyleCnt="4" custScaleX="458204" custLinFactNeighborX="-4500" custLinFactNeighborY="1910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0AE82C3-DB29-4D84-BF5E-20132BB55E44}" type="pres">
      <dgm:prSet presAssocID="{D939C1C1-48AF-48FC-B8FF-B9B8CB133DDC}" presName="level3hierChild" presStyleCnt="0"/>
      <dgm:spPr/>
    </dgm:pt>
  </dgm:ptLst>
  <dgm:cxnLst>
    <dgm:cxn modelId="{26B96692-FE6F-47E7-8B15-A319202AF0D3}" srcId="{23D47268-0321-45C2-8F5E-E653DA1FDBF9}" destId="{D939C1C1-48AF-48FC-B8FF-B9B8CB133DDC}" srcOrd="1" destOrd="0" parTransId="{FA7A3A05-9611-4B0A-8943-B1548FB29F7C}" sibTransId="{33F27A2C-15AB-462F-AF1D-53EA7977EFC4}"/>
    <dgm:cxn modelId="{3CBC70D1-F69D-46E1-8A08-50EF4FF67241}" srcId="{23D47268-0321-45C2-8F5E-E653DA1FDBF9}" destId="{AA231944-5F7F-4816-9E16-5766C37BC769}" srcOrd="0" destOrd="0" parTransId="{EBD8D923-02EB-4DAD-8227-D17EF5943FCE}" sibTransId="{913B6672-42AB-43B4-A9A2-E74DF3DC1DC2}"/>
    <dgm:cxn modelId="{278AE8CF-40D7-4148-BD9D-82D9D146B55C}" srcId="{26FA6CD6-BAFC-4CD7-A3A1-572EC30A13BC}" destId="{52870475-1A82-45A3-8388-B47CF820A1F0}" srcOrd="0" destOrd="0" parTransId="{38960B3F-51DA-49C7-8FBD-830FE9349EC1}" sibTransId="{BF38270D-F894-49D0-A7FF-E9DC0A08227E}"/>
    <dgm:cxn modelId="{3B66C645-DDB5-4E0E-B6BC-97BA7E737BAC}" type="presOf" srcId="{D939C1C1-48AF-48FC-B8FF-B9B8CB133DDC}" destId="{B0C37754-620D-4658-A7C7-31C54AC903D7}" srcOrd="0" destOrd="0" presId="urn:microsoft.com/office/officeart/2005/8/layout/hierarchy2"/>
    <dgm:cxn modelId="{128C2A75-98B6-4D01-8375-2345ACB62FD0}" type="presOf" srcId="{68183FBD-47C0-4A38-B328-1D4F1FAE57CF}" destId="{D538E593-62A2-47AF-85D7-FA10C06D1DF4}" srcOrd="1" destOrd="0" presId="urn:microsoft.com/office/officeart/2005/8/layout/hierarchy2"/>
    <dgm:cxn modelId="{402BEB26-0F61-4052-9F52-EF5D487835F1}" type="presOf" srcId="{26FA6CD6-BAFC-4CD7-A3A1-572EC30A13BC}" destId="{6BF42DE3-1DD2-4CB2-A035-D86BEAF61F4B}" srcOrd="0" destOrd="0" presId="urn:microsoft.com/office/officeart/2005/8/layout/hierarchy2"/>
    <dgm:cxn modelId="{26082974-FD8C-49BB-93E5-31B70D3E2FB3}" srcId="{52870475-1A82-45A3-8388-B47CF820A1F0}" destId="{23D47268-0321-45C2-8F5E-E653DA1FDBF9}" srcOrd="1" destOrd="0" parTransId="{68183FBD-47C0-4A38-B328-1D4F1FAE57CF}" sibTransId="{ED2AE633-3802-456C-AAC9-57455009F960}"/>
    <dgm:cxn modelId="{4609C690-D42E-4687-854C-E4EA87234CBE}" type="presOf" srcId="{F6AE584E-AD99-4363-A0FC-59F218FF80E9}" destId="{191A6D20-6384-4965-B43B-63CBC85FAC1A}" srcOrd="1" destOrd="0" presId="urn:microsoft.com/office/officeart/2005/8/layout/hierarchy2"/>
    <dgm:cxn modelId="{D97D1C87-ACD8-451D-9CC3-0C2A91DAAE0E}" type="presOf" srcId="{FA7A3A05-9611-4B0A-8943-B1548FB29F7C}" destId="{1AE58453-6894-4501-9882-0B6FA89C24ED}" srcOrd="1" destOrd="0" presId="urn:microsoft.com/office/officeart/2005/8/layout/hierarchy2"/>
    <dgm:cxn modelId="{915C93F7-F0AF-42F1-B1B3-13AEE5F19737}" type="presOf" srcId="{EBD8D923-02EB-4DAD-8227-D17EF5943FCE}" destId="{8A91AEC6-8F99-4F9A-BD56-C12D282EAE7A}" srcOrd="1" destOrd="0" presId="urn:microsoft.com/office/officeart/2005/8/layout/hierarchy2"/>
    <dgm:cxn modelId="{932AA4E3-1666-46F6-813A-02440A721C40}" type="presOf" srcId="{5C25E30C-763B-4F20-A16C-281E127E4F02}" destId="{75215BA8-DB78-421F-A343-6D953EFF8F96}" srcOrd="0" destOrd="0" presId="urn:microsoft.com/office/officeart/2005/8/layout/hierarchy2"/>
    <dgm:cxn modelId="{6F93D7C8-81DB-4CDD-B80C-346307D11041}" type="presOf" srcId="{EBE93693-5DF5-4618-B834-26F45F3C0EC7}" destId="{649BEA0C-F9EC-4F3A-B5AE-29C8D838AD8B}" srcOrd="0" destOrd="0" presId="urn:microsoft.com/office/officeart/2005/8/layout/hierarchy2"/>
    <dgm:cxn modelId="{3131E0FD-1030-4D61-87CD-D50B1FCA8CDF}" srcId="{5B821F8F-3A43-47F8-8CD4-5A17E1084F61}" destId="{5C25E30C-763B-4F20-A16C-281E127E4F02}" srcOrd="0" destOrd="0" parTransId="{55A1057F-1402-4793-92E2-5E9F39F46906}" sibTransId="{AC247065-164C-46F3-BD84-A20BC233124C}"/>
    <dgm:cxn modelId="{587A70CF-15A5-4014-8382-B8B84A42DCAC}" type="presOf" srcId="{52870475-1A82-45A3-8388-B47CF820A1F0}" destId="{D95571D2-1A97-4ECD-8766-2CBF5153C8EA}" srcOrd="0" destOrd="0" presId="urn:microsoft.com/office/officeart/2005/8/layout/hierarchy2"/>
    <dgm:cxn modelId="{6413E51B-3264-478C-8D44-C69A3937D318}" srcId="{52870475-1A82-45A3-8388-B47CF820A1F0}" destId="{5B821F8F-3A43-47F8-8CD4-5A17E1084F61}" srcOrd="0" destOrd="0" parTransId="{EBE93693-5DF5-4618-B834-26F45F3C0EC7}" sibTransId="{28178F62-1A50-4DB2-AEE1-50A3DF91FDC8}"/>
    <dgm:cxn modelId="{89767EBA-1332-4B7C-B3E9-FC6A9387EA6C}" type="presOf" srcId="{EBE93693-5DF5-4618-B834-26F45F3C0EC7}" destId="{4485962D-D086-4C44-9F52-FA9BDD2147C4}" srcOrd="1" destOrd="0" presId="urn:microsoft.com/office/officeart/2005/8/layout/hierarchy2"/>
    <dgm:cxn modelId="{F0582107-5B7B-4ED8-9F91-15F35F909D41}" type="presOf" srcId="{AA231944-5F7F-4816-9E16-5766C37BC769}" destId="{71E880B7-48D2-4B05-AEB6-2EE6111B901E}" srcOrd="0" destOrd="0" presId="urn:microsoft.com/office/officeart/2005/8/layout/hierarchy2"/>
    <dgm:cxn modelId="{4367F195-DF8F-4FF2-9433-90B6D5AB7E59}" type="presOf" srcId="{55A1057F-1402-4793-92E2-5E9F39F46906}" destId="{9DD9E02C-BD55-4BE5-84FD-87BB2E272690}" srcOrd="0" destOrd="0" presId="urn:microsoft.com/office/officeart/2005/8/layout/hierarchy2"/>
    <dgm:cxn modelId="{C14A441B-DEA8-4DFB-A38B-4DE5FF6A5BA1}" type="presOf" srcId="{178E177A-A12C-46EA-AD6C-50C44519A258}" destId="{95601248-DCB2-45EF-BD25-EB8B47EDECBB}" srcOrd="0" destOrd="0" presId="urn:microsoft.com/office/officeart/2005/8/layout/hierarchy2"/>
    <dgm:cxn modelId="{F6B5D817-BC3E-46C7-B294-3CB07393F593}" type="presOf" srcId="{68183FBD-47C0-4A38-B328-1D4F1FAE57CF}" destId="{3C538C4F-5DB7-48AE-94A0-D813AA595F7F}" srcOrd="0" destOrd="0" presId="urn:microsoft.com/office/officeart/2005/8/layout/hierarchy2"/>
    <dgm:cxn modelId="{593A61AE-1124-4914-B564-5B72C81C6940}" type="presOf" srcId="{55A1057F-1402-4793-92E2-5E9F39F46906}" destId="{74481A9D-42C9-4BFA-A7D4-2753E5912A75}" srcOrd="1" destOrd="0" presId="urn:microsoft.com/office/officeart/2005/8/layout/hierarchy2"/>
    <dgm:cxn modelId="{ED405A39-3446-4F43-98B9-46772367EAE1}" type="presOf" srcId="{23D47268-0321-45C2-8F5E-E653DA1FDBF9}" destId="{6457FBB3-8151-477C-9AAC-3BC57D9D7FC1}" srcOrd="0" destOrd="0" presId="urn:microsoft.com/office/officeart/2005/8/layout/hierarchy2"/>
    <dgm:cxn modelId="{5850AF3F-18CD-4A16-9AFC-51B4FC71DB54}" srcId="{5B821F8F-3A43-47F8-8CD4-5A17E1084F61}" destId="{178E177A-A12C-46EA-AD6C-50C44519A258}" srcOrd="1" destOrd="0" parTransId="{F6AE584E-AD99-4363-A0FC-59F218FF80E9}" sibTransId="{7F79925D-01D0-499D-9550-8C695CC40623}"/>
    <dgm:cxn modelId="{FD1094F2-56DD-451D-BA41-35E950045AB6}" type="presOf" srcId="{EBD8D923-02EB-4DAD-8227-D17EF5943FCE}" destId="{11A55963-F736-446A-B8EC-59550253DC22}" srcOrd="0" destOrd="0" presId="urn:microsoft.com/office/officeart/2005/8/layout/hierarchy2"/>
    <dgm:cxn modelId="{446DE1DE-478B-4323-B728-152979B0F8A4}" type="presOf" srcId="{5B821F8F-3A43-47F8-8CD4-5A17E1084F61}" destId="{C3B20D3F-38D6-407D-9A7D-9CA81B6A237F}" srcOrd="0" destOrd="0" presId="urn:microsoft.com/office/officeart/2005/8/layout/hierarchy2"/>
    <dgm:cxn modelId="{92C7078E-4B64-46E3-ACEF-9BFA4F5C8A49}" type="presOf" srcId="{FA7A3A05-9611-4B0A-8943-B1548FB29F7C}" destId="{3E4D5549-B875-42A5-B53A-5590BAEEB5C6}" srcOrd="0" destOrd="0" presId="urn:microsoft.com/office/officeart/2005/8/layout/hierarchy2"/>
    <dgm:cxn modelId="{ECEF2764-3BDB-47E8-837D-93A68ADEC086}" type="presOf" srcId="{F6AE584E-AD99-4363-A0FC-59F218FF80E9}" destId="{3DF7F6A5-2FBF-4B82-B36F-309F3E35A94A}" srcOrd="0" destOrd="0" presId="urn:microsoft.com/office/officeart/2005/8/layout/hierarchy2"/>
    <dgm:cxn modelId="{0DEA2E2A-C25E-4EBF-A554-8AAD25C7A235}" type="presParOf" srcId="{6BF42DE3-1DD2-4CB2-A035-D86BEAF61F4B}" destId="{8297E824-EBD9-47DC-B209-28208B841967}" srcOrd="0" destOrd="0" presId="urn:microsoft.com/office/officeart/2005/8/layout/hierarchy2"/>
    <dgm:cxn modelId="{6EE30860-F7EE-45B3-AC5D-1F91A2465DC7}" type="presParOf" srcId="{8297E824-EBD9-47DC-B209-28208B841967}" destId="{D95571D2-1A97-4ECD-8766-2CBF5153C8EA}" srcOrd="0" destOrd="0" presId="urn:microsoft.com/office/officeart/2005/8/layout/hierarchy2"/>
    <dgm:cxn modelId="{CFBE987A-C212-4449-8876-12411DA14D17}" type="presParOf" srcId="{8297E824-EBD9-47DC-B209-28208B841967}" destId="{A46FC837-9D82-4E07-B76F-9BF0D9D4E976}" srcOrd="1" destOrd="0" presId="urn:microsoft.com/office/officeart/2005/8/layout/hierarchy2"/>
    <dgm:cxn modelId="{F19359DE-7999-4BF5-9BB2-9534C933C9E3}" type="presParOf" srcId="{A46FC837-9D82-4E07-B76F-9BF0D9D4E976}" destId="{649BEA0C-F9EC-4F3A-B5AE-29C8D838AD8B}" srcOrd="0" destOrd="0" presId="urn:microsoft.com/office/officeart/2005/8/layout/hierarchy2"/>
    <dgm:cxn modelId="{691AA5C1-F741-4622-A16C-12F7EE4EF5DF}" type="presParOf" srcId="{649BEA0C-F9EC-4F3A-B5AE-29C8D838AD8B}" destId="{4485962D-D086-4C44-9F52-FA9BDD2147C4}" srcOrd="0" destOrd="0" presId="urn:microsoft.com/office/officeart/2005/8/layout/hierarchy2"/>
    <dgm:cxn modelId="{46FC89A2-476E-42E3-9BF7-08D25DCAEA9D}" type="presParOf" srcId="{A46FC837-9D82-4E07-B76F-9BF0D9D4E976}" destId="{3CAE18C3-BC7B-4FED-9101-14014A3401FA}" srcOrd="1" destOrd="0" presId="urn:microsoft.com/office/officeart/2005/8/layout/hierarchy2"/>
    <dgm:cxn modelId="{4D4902D6-2CF9-4D55-A5FF-A41203DB6EAC}" type="presParOf" srcId="{3CAE18C3-BC7B-4FED-9101-14014A3401FA}" destId="{C3B20D3F-38D6-407D-9A7D-9CA81B6A237F}" srcOrd="0" destOrd="0" presId="urn:microsoft.com/office/officeart/2005/8/layout/hierarchy2"/>
    <dgm:cxn modelId="{C23976AC-936A-4B93-A8B5-80047C61B7EA}" type="presParOf" srcId="{3CAE18C3-BC7B-4FED-9101-14014A3401FA}" destId="{AD120C5F-DD95-4440-BE96-DE19BA7CFCC8}" srcOrd="1" destOrd="0" presId="urn:microsoft.com/office/officeart/2005/8/layout/hierarchy2"/>
    <dgm:cxn modelId="{CAF336B3-2360-4005-8293-F818B3BA3285}" type="presParOf" srcId="{AD120C5F-DD95-4440-BE96-DE19BA7CFCC8}" destId="{9DD9E02C-BD55-4BE5-84FD-87BB2E272690}" srcOrd="0" destOrd="0" presId="urn:microsoft.com/office/officeart/2005/8/layout/hierarchy2"/>
    <dgm:cxn modelId="{595AA37E-B7B0-42D2-9CD8-51736E283FD0}" type="presParOf" srcId="{9DD9E02C-BD55-4BE5-84FD-87BB2E272690}" destId="{74481A9D-42C9-4BFA-A7D4-2753E5912A75}" srcOrd="0" destOrd="0" presId="urn:microsoft.com/office/officeart/2005/8/layout/hierarchy2"/>
    <dgm:cxn modelId="{5BCF8C07-B2D0-40EF-B623-13F4E2A9F0E1}" type="presParOf" srcId="{AD120C5F-DD95-4440-BE96-DE19BA7CFCC8}" destId="{4BDC6751-5189-4933-969F-578259421D7F}" srcOrd="1" destOrd="0" presId="urn:microsoft.com/office/officeart/2005/8/layout/hierarchy2"/>
    <dgm:cxn modelId="{B18666DB-C35D-4347-BBC2-CBEA83D2917B}" type="presParOf" srcId="{4BDC6751-5189-4933-969F-578259421D7F}" destId="{75215BA8-DB78-421F-A343-6D953EFF8F96}" srcOrd="0" destOrd="0" presId="urn:microsoft.com/office/officeart/2005/8/layout/hierarchy2"/>
    <dgm:cxn modelId="{346D094B-1D18-44D1-AF86-05E53B007436}" type="presParOf" srcId="{4BDC6751-5189-4933-969F-578259421D7F}" destId="{88476DF3-CEB5-4C2C-A286-8725D26B2089}" srcOrd="1" destOrd="0" presId="urn:microsoft.com/office/officeart/2005/8/layout/hierarchy2"/>
    <dgm:cxn modelId="{CD802CF0-965B-4DA2-9E18-111DF0C8A087}" type="presParOf" srcId="{AD120C5F-DD95-4440-BE96-DE19BA7CFCC8}" destId="{3DF7F6A5-2FBF-4B82-B36F-309F3E35A94A}" srcOrd="2" destOrd="0" presId="urn:microsoft.com/office/officeart/2005/8/layout/hierarchy2"/>
    <dgm:cxn modelId="{2935CE0E-9B0D-4A78-93AB-166BA8B8F938}" type="presParOf" srcId="{3DF7F6A5-2FBF-4B82-B36F-309F3E35A94A}" destId="{191A6D20-6384-4965-B43B-63CBC85FAC1A}" srcOrd="0" destOrd="0" presId="urn:microsoft.com/office/officeart/2005/8/layout/hierarchy2"/>
    <dgm:cxn modelId="{14B4CB94-6100-4835-8345-F6656B5638CD}" type="presParOf" srcId="{AD120C5F-DD95-4440-BE96-DE19BA7CFCC8}" destId="{16F30C06-EDBE-4F6A-AF58-5B98BDC3D81E}" srcOrd="3" destOrd="0" presId="urn:microsoft.com/office/officeart/2005/8/layout/hierarchy2"/>
    <dgm:cxn modelId="{2111C796-705B-40F1-9D1C-98DE73814E0D}" type="presParOf" srcId="{16F30C06-EDBE-4F6A-AF58-5B98BDC3D81E}" destId="{95601248-DCB2-45EF-BD25-EB8B47EDECBB}" srcOrd="0" destOrd="0" presId="urn:microsoft.com/office/officeart/2005/8/layout/hierarchy2"/>
    <dgm:cxn modelId="{FDBA9B03-304F-42A3-93D3-D771225F11A5}" type="presParOf" srcId="{16F30C06-EDBE-4F6A-AF58-5B98BDC3D81E}" destId="{CF8AA26E-D4ED-4CC4-95DB-612478B475BE}" srcOrd="1" destOrd="0" presId="urn:microsoft.com/office/officeart/2005/8/layout/hierarchy2"/>
    <dgm:cxn modelId="{B38E97DC-211E-443C-8D9B-092362F2E753}" type="presParOf" srcId="{A46FC837-9D82-4E07-B76F-9BF0D9D4E976}" destId="{3C538C4F-5DB7-48AE-94A0-D813AA595F7F}" srcOrd="2" destOrd="0" presId="urn:microsoft.com/office/officeart/2005/8/layout/hierarchy2"/>
    <dgm:cxn modelId="{B3D4717D-7C78-40EF-8A2D-49CBE4499EC4}" type="presParOf" srcId="{3C538C4F-5DB7-48AE-94A0-D813AA595F7F}" destId="{D538E593-62A2-47AF-85D7-FA10C06D1DF4}" srcOrd="0" destOrd="0" presId="urn:microsoft.com/office/officeart/2005/8/layout/hierarchy2"/>
    <dgm:cxn modelId="{74BDE377-DDA7-4B03-A070-F2A11417AC61}" type="presParOf" srcId="{A46FC837-9D82-4E07-B76F-9BF0D9D4E976}" destId="{7BB778CC-FDD6-4A52-8990-81AA6E0D2D24}" srcOrd="3" destOrd="0" presId="urn:microsoft.com/office/officeart/2005/8/layout/hierarchy2"/>
    <dgm:cxn modelId="{A5F78701-04DD-4C1B-8466-01E8DFAF4859}" type="presParOf" srcId="{7BB778CC-FDD6-4A52-8990-81AA6E0D2D24}" destId="{6457FBB3-8151-477C-9AAC-3BC57D9D7FC1}" srcOrd="0" destOrd="0" presId="urn:microsoft.com/office/officeart/2005/8/layout/hierarchy2"/>
    <dgm:cxn modelId="{E0820E00-D840-4277-960E-FBFE54DFEBB3}" type="presParOf" srcId="{7BB778CC-FDD6-4A52-8990-81AA6E0D2D24}" destId="{AAEA21F4-3976-4412-A3A6-385875B5EEB6}" srcOrd="1" destOrd="0" presId="urn:microsoft.com/office/officeart/2005/8/layout/hierarchy2"/>
    <dgm:cxn modelId="{71505B13-5318-4695-AD1D-26A091C6C59C}" type="presParOf" srcId="{AAEA21F4-3976-4412-A3A6-385875B5EEB6}" destId="{11A55963-F736-446A-B8EC-59550253DC22}" srcOrd="0" destOrd="0" presId="urn:microsoft.com/office/officeart/2005/8/layout/hierarchy2"/>
    <dgm:cxn modelId="{D503CF2F-55BA-441D-ABBF-562EE29C2D42}" type="presParOf" srcId="{11A55963-F736-446A-B8EC-59550253DC22}" destId="{8A91AEC6-8F99-4F9A-BD56-C12D282EAE7A}" srcOrd="0" destOrd="0" presId="urn:microsoft.com/office/officeart/2005/8/layout/hierarchy2"/>
    <dgm:cxn modelId="{1F3AC771-B363-4BBE-BEA6-9C3AD10C1962}" type="presParOf" srcId="{AAEA21F4-3976-4412-A3A6-385875B5EEB6}" destId="{FA6A9087-E965-4F20-9E3E-19F2BDA0B0EE}" srcOrd="1" destOrd="0" presId="urn:microsoft.com/office/officeart/2005/8/layout/hierarchy2"/>
    <dgm:cxn modelId="{568EA790-27E1-4E4B-8F52-8C07D58FA9ED}" type="presParOf" srcId="{FA6A9087-E965-4F20-9E3E-19F2BDA0B0EE}" destId="{71E880B7-48D2-4B05-AEB6-2EE6111B901E}" srcOrd="0" destOrd="0" presId="urn:microsoft.com/office/officeart/2005/8/layout/hierarchy2"/>
    <dgm:cxn modelId="{1CDA0D79-C8F7-464D-B0DB-999D981D708F}" type="presParOf" srcId="{FA6A9087-E965-4F20-9E3E-19F2BDA0B0EE}" destId="{2C1B4E89-5B86-43EE-9F80-7AA6C4F843DA}" srcOrd="1" destOrd="0" presId="urn:microsoft.com/office/officeart/2005/8/layout/hierarchy2"/>
    <dgm:cxn modelId="{6ECE3F24-D024-4791-97E1-54339CBEA72F}" type="presParOf" srcId="{AAEA21F4-3976-4412-A3A6-385875B5EEB6}" destId="{3E4D5549-B875-42A5-B53A-5590BAEEB5C6}" srcOrd="2" destOrd="0" presId="urn:microsoft.com/office/officeart/2005/8/layout/hierarchy2"/>
    <dgm:cxn modelId="{E1C750FD-1413-4278-9536-7DD82A190AA8}" type="presParOf" srcId="{3E4D5549-B875-42A5-B53A-5590BAEEB5C6}" destId="{1AE58453-6894-4501-9882-0B6FA89C24ED}" srcOrd="0" destOrd="0" presId="urn:microsoft.com/office/officeart/2005/8/layout/hierarchy2"/>
    <dgm:cxn modelId="{6284ED25-B68A-416E-87A4-9CF688697DFD}" type="presParOf" srcId="{AAEA21F4-3976-4412-A3A6-385875B5EEB6}" destId="{045D6C09-62C2-4542-B1D1-FD63EFA0D735}" srcOrd="3" destOrd="0" presId="urn:microsoft.com/office/officeart/2005/8/layout/hierarchy2"/>
    <dgm:cxn modelId="{A048F24A-EAD3-4D7B-95F7-D812F0BEF801}" type="presParOf" srcId="{045D6C09-62C2-4542-B1D1-FD63EFA0D735}" destId="{B0C37754-620D-4658-A7C7-31C54AC903D7}" srcOrd="0" destOrd="0" presId="urn:microsoft.com/office/officeart/2005/8/layout/hierarchy2"/>
    <dgm:cxn modelId="{7614BFC2-4AE8-4018-8726-93C8AB224A4F}" type="presParOf" srcId="{045D6C09-62C2-4542-B1D1-FD63EFA0D735}" destId="{C0AE82C3-DB29-4D84-BF5E-20132BB55E4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FA6CD6-BAFC-4CD7-A3A1-572EC30A13B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52870475-1A82-45A3-8388-B47CF820A1F0}">
      <dgm:prSet phldrT="[文字]" custT="1"/>
      <dgm:spPr/>
      <dgm:t>
        <a:bodyPr vert="eaVert"/>
        <a:lstStyle/>
        <a:p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以職業學校課程為主</a:t>
          </a:r>
          <a:r>
            <a:rPr lang="en-US" altLang="zh-TW" sz="2800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800" dirty="0" smtClean="0">
              <a:latin typeface="微軟正黑體" pitchFamily="34" charset="-120"/>
              <a:ea typeface="微軟正黑體" pitchFamily="34" charset="-120"/>
            </a:rPr>
          </a:b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2000" dirty="0" smtClean="0">
              <a:latin typeface="微軟正黑體" pitchFamily="34" charset="-120"/>
              <a:ea typeface="微軟正黑體" pitchFamily="34" charset="-120"/>
            </a:rPr>
            <a:t>統測</a:t>
          </a: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）</a:t>
          </a:r>
        </a:p>
      </dgm:t>
    </dgm:pt>
    <dgm:pt modelId="{38960B3F-51DA-49C7-8FBD-830FE9349EC1}" type="parTrans" cxnId="{278AE8CF-40D7-4148-BD9D-82D9D146B55C}">
      <dgm:prSet/>
      <dgm:spPr/>
      <dgm:t>
        <a:bodyPr/>
        <a:lstStyle/>
        <a:p>
          <a:endParaRPr lang="zh-TW" altLang="en-US" sz="3200"/>
        </a:p>
      </dgm:t>
    </dgm:pt>
    <dgm:pt modelId="{BF38270D-F894-49D0-A7FF-E9DC0A08227E}" type="sibTrans" cxnId="{278AE8CF-40D7-4148-BD9D-82D9D146B55C}">
      <dgm:prSet/>
      <dgm:spPr/>
      <dgm:t>
        <a:bodyPr/>
        <a:lstStyle/>
        <a:p>
          <a:endParaRPr lang="zh-TW" altLang="en-US" sz="3200"/>
        </a:p>
      </dgm:t>
    </dgm:pt>
    <dgm:pt modelId="{5B821F8F-3A43-47F8-8CD4-5A17E1084F61}">
      <dgm:prSet phldrT="[文字]" custT="1"/>
      <dgm:spPr>
        <a:solidFill>
          <a:srgbClr val="FFFFFF"/>
        </a:solidFill>
        <a:ln>
          <a:solidFill>
            <a:srgbClr val="00B0F0"/>
          </a:solidFill>
        </a:ln>
      </dgm:spPr>
      <dgm:t>
        <a:bodyPr vert="horz"/>
        <a:lstStyle/>
        <a:p>
          <a:r>
            <a:rPr lang="zh-TW" altLang="en-US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商服學程</a:t>
          </a:r>
          <a:r>
            <a:rPr lang="en-US" altLang="zh-TW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資訊學程</a:t>
          </a:r>
          <a:endParaRPr lang="zh-TW" altLang="en-US" sz="2000" dirty="0">
            <a:solidFill>
              <a:srgbClr val="FF0000"/>
            </a:solidFill>
          </a:endParaRPr>
        </a:p>
      </dgm:t>
    </dgm:pt>
    <dgm:pt modelId="{EBE93693-5DF5-4618-B834-26F45F3C0EC7}" type="parTrans" cxnId="{6413E51B-3264-478C-8D44-C69A3937D318}">
      <dgm:prSet custT="1"/>
      <dgm:spPr/>
      <dgm:t>
        <a:bodyPr/>
        <a:lstStyle/>
        <a:p>
          <a:endParaRPr lang="zh-TW" altLang="en-US" sz="1000"/>
        </a:p>
      </dgm:t>
    </dgm:pt>
    <dgm:pt modelId="{28178F62-1A50-4DB2-AEE1-50A3DF91FDC8}" type="sibTrans" cxnId="{6413E51B-3264-478C-8D44-C69A3937D318}">
      <dgm:prSet/>
      <dgm:spPr/>
      <dgm:t>
        <a:bodyPr/>
        <a:lstStyle/>
        <a:p>
          <a:endParaRPr lang="zh-TW" altLang="en-US" sz="3200"/>
        </a:p>
      </dgm:t>
    </dgm:pt>
    <dgm:pt modelId="{5C25E30C-763B-4F20-A16C-281E127E4F02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學習內容：國、英、數、會計、經濟、計概、商概等</a:t>
          </a:r>
        </a:p>
      </dgm:t>
    </dgm:pt>
    <dgm:pt modelId="{55A1057F-1402-4793-92E2-5E9F39F46906}" type="parTrans" cxnId="{3131E0FD-1030-4D61-87CD-D50B1FCA8CDF}">
      <dgm:prSet custT="1"/>
      <dgm:spPr/>
      <dgm:t>
        <a:bodyPr/>
        <a:lstStyle/>
        <a:p>
          <a:endParaRPr lang="zh-TW" altLang="en-US" sz="900"/>
        </a:p>
      </dgm:t>
    </dgm:pt>
    <dgm:pt modelId="{AC247065-164C-46F3-BD84-A20BC233124C}" type="sibTrans" cxnId="{3131E0FD-1030-4D61-87CD-D50B1FCA8CDF}">
      <dgm:prSet/>
      <dgm:spPr/>
      <dgm:t>
        <a:bodyPr/>
        <a:lstStyle/>
        <a:p>
          <a:endParaRPr lang="zh-TW" altLang="en-US" sz="3200"/>
        </a:p>
      </dgm:t>
    </dgm:pt>
    <dgm:pt modelId="{178E177A-A12C-46EA-AD6C-50C44519A258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 升學目標：科技大學商管群科系</a:t>
          </a:r>
          <a:endParaRPr lang="zh-TW" altLang="en-US" sz="2000" b="1" dirty="0" smtClean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6AE584E-AD99-4363-A0FC-59F218FF80E9}" type="parTrans" cxnId="{5850AF3F-18CD-4A16-9AFC-51B4FC71DB54}">
      <dgm:prSet custT="1"/>
      <dgm:spPr/>
      <dgm:t>
        <a:bodyPr/>
        <a:lstStyle/>
        <a:p>
          <a:endParaRPr lang="zh-TW" altLang="en-US" sz="900"/>
        </a:p>
      </dgm:t>
    </dgm:pt>
    <dgm:pt modelId="{7F79925D-01D0-499D-9550-8C695CC40623}" type="sibTrans" cxnId="{5850AF3F-18CD-4A16-9AFC-51B4FC71DB54}">
      <dgm:prSet/>
      <dgm:spPr/>
      <dgm:t>
        <a:bodyPr/>
        <a:lstStyle/>
        <a:p>
          <a:endParaRPr lang="zh-TW" altLang="en-US" sz="3200"/>
        </a:p>
      </dgm:t>
    </dgm:pt>
    <dgm:pt modelId="{2510EC3E-14D7-481E-AEFC-9448A5A8523D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應英學程</a:t>
          </a:r>
        </a:p>
      </dgm:t>
    </dgm:pt>
    <dgm:pt modelId="{6BDA26D4-8513-4268-B08C-CC825024CD5E}" type="parTrans" cxnId="{BDE7528A-124B-4E9F-AF0F-8FE38302DC3C}">
      <dgm:prSet/>
      <dgm:spPr/>
      <dgm:t>
        <a:bodyPr/>
        <a:lstStyle/>
        <a:p>
          <a:endParaRPr lang="zh-TW" altLang="en-US"/>
        </a:p>
      </dgm:t>
    </dgm:pt>
    <dgm:pt modelId="{DE0D9A91-7844-44A1-AD90-FE0C24EA3813}" type="sibTrans" cxnId="{BDE7528A-124B-4E9F-AF0F-8FE38302DC3C}">
      <dgm:prSet/>
      <dgm:spPr/>
      <dgm:t>
        <a:bodyPr/>
        <a:lstStyle/>
        <a:p>
          <a:endParaRPr lang="zh-TW" altLang="en-US"/>
        </a:p>
      </dgm:t>
    </dgm:pt>
    <dgm:pt modelId="{9B184843-06E8-4230-8B5D-96BDA2ECD02D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學習內容：國、英、數、英文寫作與 閱讀。</a:t>
          </a:r>
        </a:p>
      </dgm:t>
    </dgm:pt>
    <dgm:pt modelId="{D1199F71-B0D4-4310-9482-BAEBBCD19376}" type="parTrans" cxnId="{42D5A494-DC00-43D7-9C06-6B5AFC985866}">
      <dgm:prSet/>
      <dgm:spPr/>
      <dgm:t>
        <a:bodyPr/>
        <a:lstStyle/>
        <a:p>
          <a:endParaRPr lang="zh-TW" altLang="en-US"/>
        </a:p>
      </dgm:t>
    </dgm:pt>
    <dgm:pt modelId="{18BF8D1E-2392-47CA-96A1-2AFA6FE050F1}" type="sibTrans" cxnId="{42D5A494-DC00-43D7-9C06-6B5AFC985866}">
      <dgm:prSet/>
      <dgm:spPr/>
      <dgm:t>
        <a:bodyPr/>
        <a:lstStyle/>
        <a:p>
          <a:endParaRPr lang="zh-TW" altLang="en-US"/>
        </a:p>
      </dgm:t>
    </dgm:pt>
    <dgm:pt modelId="{6FC82328-1706-4A20-BCDF-5198D1224A8A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 升學目標：科技大學外語群科系</a:t>
          </a:r>
        </a:p>
      </dgm:t>
    </dgm:pt>
    <dgm:pt modelId="{5EC62B39-27C6-476D-9EAE-841B5D627CBA}" type="parTrans" cxnId="{5511A062-A49B-48E9-9296-2C655492287D}">
      <dgm:prSet/>
      <dgm:spPr/>
      <dgm:t>
        <a:bodyPr/>
        <a:lstStyle/>
        <a:p>
          <a:endParaRPr lang="zh-TW" altLang="en-US"/>
        </a:p>
      </dgm:t>
    </dgm:pt>
    <dgm:pt modelId="{4021E46D-2C58-46D8-8C35-3799F82D2BEF}" type="sibTrans" cxnId="{5511A062-A49B-48E9-9296-2C655492287D}">
      <dgm:prSet/>
      <dgm:spPr/>
      <dgm:t>
        <a:bodyPr/>
        <a:lstStyle/>
        <a:p>
          <a:endParaRPr lang="zh-TW" altLang="en-US"/>
        </a:p>
      </dgm:t>
    </dgm:pt>
    <dgm:pt modelId="{6BF42DE3-1DD2-4CB2-A035-D86BEAF61F4B}" type="pres">
      <dgm:prSet presAssocID="{26FA6CD6-BAFC-4CD7-A3A1-572EC30A13B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297E824-EBD9-47DC-B209-28208B841967}" type="pres">
      <dgm:prSet presAssocID="{52870475-1A82-45A3-8388-B47CF820A1F0}" presName="root1" presStyleCnt="0"/>
      <dgm:spPr/>
    </dgm:pt>
    <dgm:pt modelId="{D95571D2-1A97-4ECD-8766-2CBF5153C8EA}" type="pres">
      <dgm:prSet presAssocID="{52870475-1A82-45A3-8388-B47CF820A1F0}" presName="LevelOneTextNode" presStyleLbl="node0" presStyleIdx="0" presStyleCnt="1" custScaleX="94409" custScaleY="750035" custLinFactNeighborX="17724" custLinFactNeighborY="394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46FC837-9D82-4E07-B76F-9BF0D9D4E976}" type="pres">
      <dgm:prSet presAssocID="{52870475-1A82-45A3-8388-B47CF820A1F0}" presName="level2hierChild" presStyleCnt="0"/>
      <dgm:spPr/>
    </dgm:pt>
    <dgm:pt modelId="{649BEA0C-F9EC-4F3A-B5AE-29C8D838AD8B}" type="pres">
      <dgm:prSet presAssocID="{EBE93693-5DF5-4618-B834-26F45F3C0EC7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4485962D-D086-4C44-9F52-FA9BDD2147C4}" type="pres">
      <dgm:prSet presAssocID="{EBE93693-5DF5-4618-B834-26F45F3C0EC7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3CAE18C3-BC7B-4FED-9101-14014A3401FA}" type="pres">
      <dgm:prSet presAssocID="{5B821F8F-3A43-47F8-8CD4-5A17E1084F61}" presName="root2" presStyleCnt="0"/>
      <dgm:spPr/>
    </dgm:pt>
    <dgm:pt modelId="{C3B20D3F-38D6-407D-9A7D-9CA81B6A237F}" type="pres">
      <dgm:prSet presAssocID="{5B821F8F-3A43-47F8-8CD4-5A17E1084F61}" presName="LevelTwoTextNode" presStyleLbl="node2" presStyleIdx="0" presStyleCnt="2" custScaleX="109083" custScaleY="319474" custLinFactNeighborX="650" custLinFactNeighborY="-122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D120C5F-DD95-4440-BE96-DE19BA7CFCC8}" type="pres">
      <dgm:prSet presAssocID="{5B821F8F-3A43-47F8-8CD4-5A17E1084F61}" presName="level3hierChild" presStyleCnt="0"/>
      <dgm:spPr/>
    </dgm:pt>
    <dgm:pt modelId="{9DD9E02C-BD55-4BE5-84FD-87BB2E272690}" type="pres">
      <dgm:prSet presAssocID="{55A1057F-1402-4793-92E2-5E9F39F46906}" presName="conn2-1" presStyleLbl="parChTrans1D3" presStyleIdx="0" presStyleCnt="4"/>
      <dgm:spPr/>
      <dgm:t>
        <a:bodyPr/>
        <a:lstStyle/>
        <a:p>
          <a:endParaRPr lang="zh-TW" altLang="en-US"/>
        </a:p>
      </dgm:t>
    </dgm:pt>
    <dgm:pt modelId="{74481A9D-42C9-4BFA-A7D4-2753E5912A75}" type="pres">
      <dgm:prSet presAssocID="{55A1057F-1402-4793-92E2-5E9F39F46906}" presName="connTx" presStyleLbl="parChTrans1D3" presStyleIdx="0" presStyleCnt="4"/>
      <dgm:spPr/>
      <dgm:t>
        <a:bodyPr/>
        <a:lstStyle/>
        <a:p>
          <a:endParaRPr lang="zh-TW" altLang="en-US"/>
        </a:p>
      </dgm:t>
    </dgm:pt>
    <dgm:pt modelId="{4BDC6751-5189-4933-969F-578259421D7F}" type="pres">
      <dgm:prSet presAssocID="{5C25E30C-763B-4F20-A16C-281E127E4F02}" presName="root2" presStyleCnt="0"/>
      <dgm:spPr/>
    </dgm:pt>
    <dgm:pt modelId="{75215BA8-DB78-421F-A343-6D953EFF8F96}" type="pres">
      <dgm:prSet presAssocID="{5C25E30C-763B-4F20-A16C-281E127E4F02}" presName="LevelTwoTextNode" presStyleLbl="node3" presStyleIdx="0" presStyleCnt="4" custScaleX="464580" custScaleY="213893" custLinFactNeighborX="-20496" custLinFactNeighborY="-4003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8476DF3-CEB5-4C2C-A286-8725D26B2089}" type="pres">
      <dgm:prSet presAssocID="{5C25E30C-763B-4F20-A16C-281E127E4F02}" presName="level3hierChild" presStyleCnt="0"/>
      <dgm:spPr/>
    </dgm:pt>
    <dgm:pt modelId="{3DF7F6A5-2FBF-4B82-B36F-309F3E35A94A}" type="pres">
      <dgm:prSet presAssocID="{F6AE584E-AD99-4363-A0FC-59F218FF80E9}" presName="conn2-1" presStyleLbl="parChTrans1D3" presStyleIdx="1" presStyleCnt="4"/>
      <dgm:spPr/>
      <dgm:t>
        <a:bodyPr/>
        <a:lstStyle/>
        <a:p>
          <a:endParaRPr lang="zh-TW" altLang="en-US"/>
        </a:p>
      </dgm:t>
    </dgm:pt>
    <dgm:pt modelId="{191A6D20-6384-4965-B43B-63CBC85FAC1A}" type="pres">
      <dgm:prSet presAssocID="{F6AE584E-AD99-4363-A0FC-59F218FF80E9}" presName="connTx" presStyleLbl="parChTrans1D3" presStyleIdx="1" presStyleCnt="4"/>
      <dgm:spPr/>
      <dgm:t>
        <a:bodyPr/>
        <a:lstStyle/>
        <a:p>
          <a:endParaRPr lang="zh-TW" altLang="en-US"/>
        </a:p>
      </dgm:t>
    </dgm:pt>
    <dgm:pt modelId="{16F30C06-EDBE-4F6A-AF58-5B98BDC3D81E}" type="pres">
      <dgm:prSet presAssocID="{178E177A-A12C-46EA-AD6C-50C44519A258}" presName="root2" presStyleCnt="0"/>
      <dgm:spPr/>
    </dgm:pt>
    <dgm:pt modelId="{95601248-DCB2-45EF-BD25-EB8B47EDECBB}" type="pres">
      <dgm:prSet presAssocID="{178E177A-A12C-46EA-AD6C-50C44519A258}" presName="LevelTwoTextNode" presStyleLbl="node3" presStyleIdx="1" presStyleCnt="4" custScaleX="460967" custScaleY="127435" custLinFactNeighborX="-13430" custLinFactNeighborY="-3110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F8AA26E-D4ED-4CC4-95DB-612478B475BE}" type="pres">
      <dgm:prSet presAssocID="{178E177A-A12C-46EA-AD6C-50C44519A258}" presName="level3hierChild" presStyleCnt="0"/>
      <dgm:spPr/>
    </dgm:pt>
    <dgm:pt modelId="{A5822ECE-A190-4893-AE91-2DBADB04A25B}" type="pres">
      <dgm:prSet presAssocID="{6BDA26D4-8513-4268-B08C-CC825024CD5E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D09A81FF-396A-4F9C-B1F4-3D4308567DC6}" type="pres">
      <dgm:prSet presAssocID="{6BDA26D4-8513-4268-B08C-CC825024CD5E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11743731-68C6-4AD4-B994-1937C7833255}" type="pres">
      <dgm:prSet presAssocID="{2510EC3E-14D7-481E-AEFC-9448A5A8523D}" presName="root2" presStyleCnt="0"/>
      <dgm:spPr/>
    </dgm:pt>
    <dgm:pt modelId="{25F10B1B-2A17-4B52-8977-312F92458678}" type="pres">
      <dgm:prSet presAssocID="{2510EC3E-14D7-481E-AEFC-9448A5A8523D}" presName="LevelTwoTextNode" presStyleLbl="node2" presStyleIdx="1" presStyleCnt="2" custScaleX="10732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1730560-8B15-4202-AE64-BE8E36ED0032}" type="pres">
      <dgm:prSet presAssocID="{2510EC3E-14D7-481E-AEFC-9448A5A8523D}" presName="level3hierChild" presStyleCnt="0"/>
      <dgm:spPr/>
    </dgm:pt>
    <dgm:pt modelId="{549BB33B-9345-4AE0-9449-B4F1F96AABEA}" type="pres">
      <dgm:prSet presAssocID="{D1199F71-B0D4-4310-9482-BAEBBCD19376}" presName="conn2-1" presStyleLbl="parChTrans1D3" presStyleIdx="2" presStyleCnt="4"/>
      <dgm:spPr/>
      <dgm:t>
        <a:bodyPr/>
        <a:lstStyle/>
        <a:p>
          <a:endParaRPr lang="zh-TW" altLang="en-US"/>
        </a:p>
      </dgm:t>
    </dgm:pt>
    <dgm:pt modelId="{44023F89-2B5E-43F8-AD89-130D47913E00}" type="pres">
      <dgm:prSet presAssocID="{D1199F71-B0D4-4310-9482-BAEBBCD19376}" presName="connTx" presStyleLbl="parChTrans1D3" presStyleIdx="2" presStyleCnt="4"/>
      <dgm:spPr/>
      <dgm:t>
        <a:bodyPr/>
        <a:lstStyle/>
        <a:p>
          <a:endParaRPr lang="zh-TW" altLang="en-US"/>
        </a:p>
      </dgm:t>
    </dgm:pt>
    <dgm:pt modelId="{ED3F6081-F56B-485D-8AB5-76A59F0FB8B7}" type="pres">
      <dgm:prSet presAssocID="{9B184843-06E8-4230-8B5D-96BDA2ECD02D}" presName="root2" presStyleCnt="0"/>
      <dgm:spPr/>
    </dgm:pt>
    <dgm:pt modelId="{13FDFEFF-5EC9-4627-A399-D6A69E4B246A}" type="pres">
      <dgm:prSet presAssocID="{9B184843-06E8-4230-8B5D-96BDA2ECD02D}" presName="LevelTwoTextNode" presStyleLbl="node3" presStyleIdx="2" presStyleCnt="4" custScaleX="435769" custScaleY="14068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3BA54F7-3BBA-48CD-840A-55DD41AFF239}" type="pres">
      <dgm:prSet presAssocID="{9B184843-06E8-4230-8B5D-96BDA2ECD02D}" presName="level3hierChild" presStyleCnt="0"/>
      <dgm:spPr/>
    </dgm:pt>
    <dgm:pt modelId="{F48FFCBF-BFC6-4657-9004-EB478AB76819}" type="pres">
      <dgm:prSet presAssocID="{5EC62B39-27C6-476D-9EAE-841B5D627CBA}" presName="conn2-1" presStyleLbl="parChTrans1D3" presStyleIdx="3" presStyleCnt="4"/>
      <dgm:spPr/>
      <dgm:t>
        <a:bodyPr/>
        <a:lstStyle/>
        <a:p>
          <a:endParaRPr lang="zh-TW" altLang="en-US"/>
        </a:p>
      </dgm:t>
    </dgm:pt>
    <dgm:pt modelId="{757BAC48-CC65-4FFC-860E-037E54F5D0BC}" type="pres">
      <dgm:prSet presAssocID="{5EC62B39-27C6-476D-9EAE-841B5D627CBA}" presName="connTx" presStyleLbl="parChTrans1D3" presStyleIdx="3" presStyleCnt="4"/>
      <dgm:spPr/>
      <dgm:t>
        <a:bodyPr/>
        <a:lstStyle/>
        <a:p>
          <a:endParaRPr lang="zh-TW" altLang="en-US"/>
        </a:p>
      </dgm:t>
    </dgm:pt>
    <dgm:pt modelId="{8FAA9D1D-E437-4DE8-B034-19CC17B7BA8D}" type="pres">
      <dgm:prSet presAssocID="{6FC82328-1706-4A20-BCDF-5198D1224A8A}" presName="root2" presStyleCnt="0"/>
      <dgm:spPr/>
    </dgm:pt>
    <dgm:pt modelId="{5A949128-3464-4ADD-B6DC-4B425F9176F6}" type="pres">
      <dgm:prSet presAssocID="{6FC82328-1706-4A20-BCDF-5198D1224A8A}" presName="LevelTwoTextNode" presStyleLbl="node3" presStyleIdx="3" presStyleCnt="4" custScaleX="42497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0C6BAEA-BE4B-48BD-9BCD-D00E81CB7BB0}" type="pres">
      <dgm:prSet presAssocID="{6FC82328-1706-4A20-BCDF-5198D1224A8A}" presName="level3hierChild" presStyleCnt="0"/>
      <dgm:spPr/>
    </dgm:pt>
  </dgm:ptLst>
  <dgm:cxnLst>
    <dgm:cxn modelId="{36A2A127-BA72-4067-9C5D-563F64E8BE2B}" type="presOf" srcId="{5EC62B39-27C6-476D-9EAE-841B5D627CBA}" destId="{757BAC48-CC65-4FFC-860E-037E54F5D0BC}" srcOrd="1" destOrd="0" presId="urn:microsoft.com/office/officeart/2005/8/layout/hierarchy2"/>
    <dgm:cxn modelId="{4FB7D5C6-9F57-424B-86AD-F171378D974C}" type="presOf" srcId="{9B184843-06E8-4230-8B5D-96BDA2ECD02D}" destId="{13FDFEFF-5EC9-4627-A399-D6A69E4B246A}" srcOrd="0" destOrd="0" presId="urn:microsoft.com/office/officeart/2005/8/layout/hierarchy2"/>
    <dgm:cxn modelId="{93698D52-CC75-446E-A03F-109B27427C7F}" type="presOf" srcId="{D1199F71-B0D4-4310-9482-BAEBBCD19376}" destId="{44023F89-2B5E-43F8-AD89-130D47913E00}" srcOrd="1" destOrd="0" presId="urn:microsoft.com/office/officeart/2005/8/layout/hierarchy2"/>
    <dgm:cxn modelId="{278AE8CF-40D7-4148-BD9D-82D9D146B55C}" srcId="{26FA6CD6-BAFC-4CD7-A3A1-572EC30A13BC}" destId="{52870475-1A82-45A3-8388-B47CF820A1F0}" srcOrd="0" destOrd="0" parTransId="{38960B3F-51DA-49C7-8FBD-830FE9349EC1}" sibTransId="{BF38270D-F894-49D0-A7FF-E9DC0A08227E}"/>
    <dgm:cxn modelId="{5850AF3F-18CD-4A16-9AFC-51B4FC71DB54}" srcId="{5B821F8F-3A43-47F8-8CD4-5A17E1084F61}" destId="{178E177A-A12C-46EA-AD6C-50C44519A258}" srcOrd="1" destOrd="0" parTransId="{F6AE584E-AD99-4363-A0FC-59F218FF80E9}" sibTransId="{7F79925D-01D0-499D-9550-8C695CC40623}"/>
    <dgm:cxn modelId="{C5703C52-BDA6-4D27-9123-493D579925E9}" type="presOf" srcId="{F6AE584E-AD99-4363-A0FC-59F218FF80E9}" destId="{3DF7F6A5-2FBF-4B82-B36F-309F3E35A94A}" srcOrd="0" destOrd="0" presId="urn:microsoft.com/office/officeart/2005/8/layout/hierarchy2"/>
    <dgm:cxn modelId="{DAC24624-9E90-46E7-A56A-3393883007C1}" type="presOf" srcId="{D1199F71-B0D4-4310-9482-BAEBBCD19376}" destId="{549BB33B-9345-4AE0-9449-B4F1F96AABEA}" srcOrd="0" destOrd="0" presId="urn:microsoft.com/office/officeart/2005/8/layout/hierarchy2"/>
    <dgm:cxn modelId="{5C08A8D7-27E7-4168-976E-F1F9666F7862}" type="presOf" srcId="{5B821F8F-3A43-47F8-8CD4-5A17E1084F61}" destId="{C3B20D3F-38D6-407D-9A7D-9CA81B6A237F}" srcOrd="0" destOrd="0" presId="urn:microsoft.com/office/officeart/2005/8/layout/hierarchy2"/>
    <dgm:cxn modelId="{42D5A494-DC00-43D7-9C06-6B5AFC985866}" srcId="{2510EC3E-14D7-481E-AEFC-9448A5A8523D}" destId="{9B184843-06E8-4230-8B5D-96BDA2ECD02D}" srcOrd="0" destOrd="0" parTransId="{D1199F71-B0D4-4310-9482-BAEBBCD19376}" sibTransId="{18BF8D1E-2392-47CA-96A1-2AFA6FE050F1}"/>
    <dgm:cxn modelId="{3131E0FD-1030-4D61-87CD-D50B1FCA8CDF}" srcId="{5B821F8F-3A43-47F8-8CD4-5A17E1084F61}" destId="{5C25E30C-763B-4F20-A16C-281E127E4F02}" srcOrd="0" destOrd="0" parTransId="{55A1057F-1402-4793-92E2-5E9F39F46906}" sibTransId="{AC247065-164C-46F3-BD84-A20BC233124C}"/>
    <dgm:cxn modelId="{A0483A22-A28F-4FC3-96A8-68E75ADB2328}" type="presOf" srcId="{26FA6CD6-BAFC-4CD7-A3A1-572EC30A13BC}" destId="{6BF42DE3-1DD2-4CB2-A035-D86BEAF61F4B}" srcOrd="0" destOrd="0" presId="urn:microsoft.com/office/officeart/2005/8/layout/hierarchy2"/>
    <dgm:cxn modelId="{0F39439C-27B3-4BBC-9B92-F4224C1D065F}" type="presOf" srcId="{52870475-1A82-45A3-8388-B47CF820A1F0}" destId="{D95571D2-1A97-4ECD-8766-2CBF5153C8EA}" srcOrd="0" destOrd="0" presId="urn:microsoft.com/office/officeart/2005/8/layout/hierarchy2"/>
    <dgm:cxn modelId="{5511A062-A49B-48E9-9296-2C655492287D}" srcId="{2510EC3E-14D7-481E-AEFC-9448A5A8523D}" destId="{6FC82328-1706-4A20-BCDF-5198D1224A8A}" srcOrd="1" destOrd="0" parTransId="{5EC62B39-27C6-476D-9EAE-841B5D627CBA}" sibTransId="{4021E46D-2C58-46D8-8C35-3799F82D2BEF}"/>
    <dgm:cxn modelId="{CD0031A8-B095-421A-A31D-108ED95CD38D}" type="presOf" srcId="{178E177A-A12C-46EA-AD6C-50C44519A258}" destId="{95601248-DCB2-45EF-BD25-EB8B47EDECBB}" srcOrd="0" destOrd="0" presId="urn:microsoft.com/office/officeart/2005/8/layout/hierarchy2"/>
    <dgm:cxn modelId="{AE89087D-A92A-460E-A011-3839282AAC27}" type="presOf" srcId="{F6AE584E-AD99-4363-A0FC-59F218FF80E9}" destId="{191A6D20-6384-4965-B43B-63CBC85FAC1A}" srcOrd="1" destOrd="0" presId="urn:microsoft.com/office/officeart/2005/8/layout/hierarchy2"/>
    <dgm:cxn modelId="{6413E51B-3264-478C-8D44-C69A3937D318}" srcId="{52870475-1A82-45A3-8388-B47CF820A1F0}" destId="{5B821F8F-3A43-47F8-8CD4-5A17E1084F61}" srcOrd="0" destOrd="0" parTransId="{EBE93693-5DF5-4618-B834-26F45F3C0EC7}" sibTransId="{28178F62-1A50-4DB2-AEE1-50A3DF91FDC8}"/>
    <dgm:cxn modelId="{808D0166-BCCA-4599-B2AC-0E77CD5A1464}" type="presOf" srcId="{55A1057F-1402-4793-92E2-5E9F39F46906}" destId="{9DD9E02C-BD55-4BE5-84FD-87BB2E272690}" srcOrd="0" destOrd="0" presId="urn:microsoft.com/office/officeart/2005/8/layout/hierarchy2"/>
    <dgm:cxn modelId="{2C9F3CBB-E2A1-4105-85B8-3B9019A945BD}" type="presOf" srcId="{6BDA26D4-8513-4268-B08C-CC825024CD5E}" destId="{A5822ECE-A190-4893-AE91-2DBADB04A25B}" srcOrd="0" destOrd="0" presId="urn:microsoft.com/office/officeart/2005/8/layout/hierarchy2"/>
    <dgm:cxn modelId="{828B5DA1-A82D-43FD-81D3-EFF413DCF6CA}" type="presOf" srcId="{EBE93693-5DF5-4618-B834-26F45F3C0EC7}" destId="{4485962D-D086-4C44-9F52-FA9BDD2147C4}" srcOrd="1" destOrd="0" presId="urn:microsoft.com/office/officeart/2005/8/layout/hierarchy2"/>
    <dgm:cxn modelId="{7C206EAC-EE4C-43A8-8837-80C47CC3D854}" type="presOf" srcId="{6BDA26D4-8513-4268-B08C-CC825024CD5E}" destId="{D09A81FF-396A-4F9C-B1F4-3D4308567DC6}" srcOrd="1" destOrd="0" presId="urn:microsoft.com/office/officeart/2005/8/layout/hierarchy2"/>
    <dgm:cxn modelId="{6409293A-A00F-426D-9039-4A005A4C6D00}" type="presOf" srcId="{5C25E30C-763B-4F20-A16C-281E127E4F02}" destId="{75215BA8-DB78-421F-A343-6D953EFF8F96}" srcOrd="0" destOrd="0" presId="urn:microsoft.com/office/officeart/2005/8/layout/hierarchy2"/>
    <dgm:cxn modelId="{BDE7528A-124B-4E9F-AF0F-8FE38302DC3C}" srcId="{52870475-1A82-45A3-8388-B47CF820A1F0}" destId="{2510EC3E-14D7-481E-AEFC-9448A5A8523D}" srcOrd="1" destOrd="0" parTransId="{6BDA26D4-8513-4268-B08C-CC825024CD5E}" sibTransId="{DE0D9A91-7844-44A1-AD90-FE0C24EA3813}"/>
    <dgm:cxn modelId="{792BA1B9-C17A-4CED-A70C-7DF2B5BE4A70}" type="presOf" srcId="{55A1057F-1402-4793-92E2-5E9F39F46906}" destId="{74481A9D-42C9-4BFA-A7D4-2753E5912A75}" srcOrd="1" destOrd="0" presId="urn:microsoft.com/office/officeart/2005/8/layout/hierarchy2"/>
    <dgm:cxn modelId="{F6DB559F-05B1-4F47-9F2C-D7437792DDD5}" type="presOf" srcId="{EBE93693-5DF5-4618-B834-26F45F3C0EC7}" destId="{649BEA0C-F9EC-4F3A-B5AE-29C8D838AD8B}" srcOrd="0" destOrd="0" presId="urn:microsoft.com/office/officeart/2005/8/layout/hierarchy2"/>
    <dgm:cxn modelId="{1BCFC9F1-9AFB-40BC-BB91-E8EB70B02991}" type="presOf" srcId="{2510EC3E-14D7-481E-AEFC-9448A5A8523D}" destId="{25F10B1B-2A17-4B52-8977-312F92458678}" srcOrd="0" destOrd="0" presId="urn:microsoft.com/office/officeart/2005/8/layout/hierarchy2"/>
    <dgm:cxn modelId="{A1E81E20-2178-4445-9864-C926C60830EC}" type="presOf" srcId="{6FC82328-1706-4A20-BCDF-5198D1224A8A}" destId="{5A949128-3464-4ADD-B6DC-4B425F9176F6}" srcOrd="0" destOrd="0" presId="urn:microsoft.com/office/officeart/2005/8/layout/hierarchy2"/>
    <dgm:cxn modelId="{75B4411F-A6FD-4D12-9BEC-D00AFD4A6005}" type="presOf" srcId="{5EC62B39-27C6-476D-9EAE-841B5D627CBA}" destId="{F48FFCBF-BFC6-4657-9004-EB478AB76819}" srcOrd="0" destOrd="0" presId="urn:microsoft.com/office/officeart/2005/8/layout/hierarchy2"/>
    <dgm:cxn modelId="{40F776EA-4081-4C8C-9875-C91CDAB0B464}" type="presParOf" srcId="{6BF42DE3-1DD2-4CB2-A035-D86BEAF61F4B}" destId="{8297E824-EBD9-47DC-B209-28208B841967}" srcOrd="0" destOrd="0" presId="urn:microsoft.com/office/officeart/2005/8/layout/hierarchy2"/>
    <dgm:cxn modelId="{49CCE90B-417A-4BC1-A60C-F3F0A3D90ED0}" type="presParOf" srcId="{8297E824-EBD9-47DC-B209-28208B841967}" destId="{D95571D2-1A97-4ECD-8766-2CBF5153C8EA}" srcOrd="0" destOrd="0" presId="urn:microsoft.com/office/officeart/2005/8/layout/hierarchy2"/>
    <dgm:cxn modelId="{50D93230-ED30-4BED-BA18-9142E206BDFF}" type="presParOf" srcId="{8297E824-EBD9-47DC-B209-28208B841967}" destId="{A46FC837-9D82-4E07-B76F-9BF0D9D4E976}" srcOrd="1" destOrd="0" presId="urn:microsoft.com/office/officeart/2005/8/layout/hierarchy2"/>
    <dgm:cxn modelId="{53CF103E-29C8-4FF2-BAB4-8D3FC0E85C0C}" type="presParOf" srcId="{A46FC837-9D82-4E07-B76F-9BF0D9D4E976}" destId="{649BEA0C-F9EC-4F3A-B5AE-29C8D838AD8B}" srcOrd="0" destOrd="0" presId="urn:microsoft.com/office/officeart/2005/8/layout/hierarchy2"/>
    <dgm:cxn modelId="{7C86592C-1026-487A-AAC5-DF35AF142DC2}" type="presParOf" srcId="{649BEA0C-F9EC-4F3A-B5AE-29C8D838AD8B}" destId="{4485962D-D086-4C44-9F52-FA9BDD2147C4}" srcOrd="0" destOrd="0" presId="urn:microsoft.com/office/officeart/2005/8/layout/hierarchy2"/>
    <dgm:cxn modelId="{E03F215D-B5E8-4576-AFAB-796337FE4338}" type="presParOf" srcId="{A46FC837-9D82-4E07-B76F-9BF0D9D4E976}" destId="{3CAE18C3-BC7B-4FED-9101-14014A3401FA}" srcOrd="1" destOrd="0" presId="urn:microsoft.com/office/officeart/2005/8/layout/hierarchy2"/>
    <dgm:cxn modelId="{6A8A02B3-B44E-448F-BCE4-82B2E56CD3AE}" type="presParOf" srcId="{3CAE18C3-BC7B-4FED-9101-14014A3401FA}" destId="{C3B20D3F-38D6-407D-9A7D-9CA81B6A237F}" srcOrd="0" destOrd="0" presId="urn:microsoft.com/office/officeart/2005/8/layout/hierarchy2"/>
    <dgm:cxn modelId="{299FC1EE-1304-42DF-8F1F-F76911B86F96}" type="presParOf" srcId="{3CAE18C3-BC7B-4FED-9101-14014A3401FA}" destId="{AD120C5F-DD95-4440-BE96-DE19BA7CFCC8}" srcOrd="1" destOrd="0" presId="urn:microsoft.com/office/officeart/2005/8/layout/hierarchy2"/>
    <dgm:cxn modelId="{70FD74FE-6939-4013-8206-10C6BD477376}" type="presParOf" srcId="{AD120C5F-DD95-4440-BE96-DE19BA7CFCC8}" destId="{9DD9E02C-BD55-4BE5-84FD-87BB2E272690}" srcOrd="0" destOrd="0" presId="urn:microsoft.com/office/officeart/2005/8/layout/hierarchy2"/>
    <dgm:cxn modelId="{85FAF895-30D8-444C-8C01-F35D4EB57BD3}" type="presParOf" srcId="{9DD9E02C-BD55-4BE5-84FD-87BB2E272690}" destId="{74481A9D-42C9-4BFA-A7D4-2753E5912A75}" srcOrd="0" destOrd="0" presId="urn:microsoft.com/office/officeart/2005/8/layout/hierarchy2"/>
    <dgm:cxn modelId="{A672C174-A061-41E3-9956-9B200DDFACD0}" type="presParOf" srcId="{AD120C5F-DD95-4440-BE96-DE19BA7CFCC8}" destId="{4BDC6751-5189-4933-969F-578259421D7F}" srcOrd="1" destOrd="0" presId="urn:microsoft.com/office/officeart/2005/8/layout/hierarchy2"/>
    <dgm:cxn modelId="{977AF313-F148-4EFF-988D-62906CB3EED3}" type="presParOf" srcId="{4BDC6751-5189-4933-969F-578259421D7F}" destId="{75215BA8-DB78-421F-A343-6D953EFF8F96}" srcOrd="0" destOrd="0" presId="urn:microsoft.com/office/officeart/2005/8/layout/hierarchy2"/>
    <dgm:cxn modelId="{F0E4B293-37C3-4418-88BA-6A14D25729C7}" type="presParOf" srcId="{4BDC6751-5189-4933-969F-578259421D7F}" destId="{88476DF3-CEB5-4C2C-A286-8725D26B2089}" srcOrd="1" destOrd="0" presId="urn:microsoft.com/office/officeart/2005/8/layout/hierarchy2"/>
    <dgm:cxn modelId="{90E5BD86-4E03-4437-9DF1-F4CCD94FBFF9}" type="presParOf" srcId="{AD120C5F-DD95-4440-BE96-DE19BA7CFCC8}" destId="{3DF7F6A5-2FBF-4B82-B36F-309F3E35A94A}" srcOrd="2" destOrd="0" presId="urn:microsoft.com/office/officeart/2005/8/layout/hierarchy2"/>
    <dgm:cxn modelId="{B5508F08-A677-4269-AF7D-E8E011B70C5B}" type="presParOf" srcId="{3DF7F6A5-2FBF-4B82-B36F-309F3E35A94A}" destId="{191A6D20-6384-4965-B43B-63CBC85FAC1A}" srcOrd="0" destOrd="0" presId="urn:microsoft.com/office/officeart/2005/8/layout/hierarchy2"/>
    <dgm:cxn modelId="{33BB6FFA-A9C6-4C77-9804-035F0339027F}" type="presParOf" srcId="{AD120C5F-DD95-4440-BE96-DE19BA7CFCC8}" destId="{16F30C06-EDBE-4F6A-AF58-5B98BDC3D81E}" srcOrd="3" destOrd="0" presId="urn:microsoft.com/office/officeart/2005/8/layout/hierarchy2"/>
    <dgm:cxn modelId="{17EAD0E0-0AEE-44A0-9FF9-75695A849E1C}" type="presParOf" srcId="{16F30C06-EDBE-4F6A-AF58-5B98BDC3D81E}" destId="{95601248-DCB2-45EF-BD25-EB8B47EDECBB}" srcOrd="0" destOrd="0" presId="urn:microsoft.com/office/officeart/2005/8/layout/hierarchy2"/>
    <dgm:cxn modelId="{340836EF-A760-4B41-98DB-C53159A3BAB4}" type="presParOf" srcId="{16F30C06-EDBE-4F6A-AF58-5B98BDC3D81E}" destId="{CF8AA26E-D4ED-4CC4-95DB-612478B475BE}" srcOrd="1" destOrd="0" presId="urn:microsoft.com/office/officeart/2005/8/layout/hierarchy2"/>
    <dgm:cxn modelId="{73989C76-DE36-4CB7-A2A3-A54A44B209DC}" type="presParOf" srcId="{A46FC837-9D82-4E07-B76F-9BF0D9D4E976}" destId="{A5822ECE-A190-4893-AE91-2DBADB04A25B}" srcOrd="2" destOrd="0" presId="urn:microsoft.com/office/officeart/2005/8/layout/hierarchy2"/>
    <dgm:cxn modelId="{9E514A6E-C304-4756-8DD6-B68D146146BB}" type="presParOf" srcId="{A5822ECE-A190-4893-AE91-2DBADB04A25B}" destId="{D09A81FF-396A-4F9C-B1F4-3D4308567DC6}" srcOrd="0" destOrd="0" presId="urn:microsoft.com/office/officeart/2005/8/layout/hierarchy2"/>
    <dgm:cxn modelId="{E5580DCD-1347-4B12-9D0A-4EA470C07C17}" type="presParOf" srcId="{A46FC837-9D82-4E07-B76F-9BF0D9D4E976}" destId="{11743731-68C6-4AD4-B994-1937C7833255}" srcOrd="3" destOrd="0" presId="urn:microsoft.com/office/officeart/2005/8/layout/hierarchy2"/>
    <dgm:cxn modelId="{3938C31C-1C70-435C-89AE-C30D9DACD319}" type="presParOf" srcId="{11743731-68C6-4AD4-B994-1937C7833255}" destId="{25F10B1B-2A17-4B52-8977-312F92458678}" srcOrd="0" destOrd="0" presId="urn:microsoft.com/office/officeart/2005/8/layout/hierarchy2"/>
    <dgm:cxn modelId="{6C29D040-83A3-4360-9392-FB62F5CEEE9D}" type="presParOf" srcId="{11743731-68C6-4AD4-B994-1937C7833255}" destId="{A1730560-8B15-4202-AE64-BE8E36ED0032}" srcOrd="1" destOrd="0" presId="urn:microsoft.com/office/officeart/2005/8/layout/hierarchy2"/>
    <dgm:cxn modelId="{1A48A07A-5472-4D79-B441-A76B8D442650}" type="presParOf" srcId="{A1730560-8B15-4202-AE64-BE8E36ED0032}" destId="{549BB33B-9345-4AE0-9449-B4F1F96AABEA}" srcOrd="0" destOrd="0" presId="urn:microsoft.com/office/officeart/2005/8/layout/hierarchy2"/>
    <dgm:cxn modelId="{EE64E4E9-6B53-47B2-AC4A-38270915CB93}" type="presParOf" srcId="{549BB33B-9345-4AE0-9449-B4F1F96AABEA}" destId="{44023F89-2B5E-43F8-AD89-130D47913E00}" srcOrd="0" destOrd="0" presId="urn:microsoft.com/office/officeart/2005/8/layout/hierarchy2"/>
    <dgm:cxn modelId="{193C5A40-4194-42CD-8465-89825D3B4057}" type="presParOf" srcId="{A1730560-8B15-4202-AE64-BE8E36ED0032}" destId="{ED3F6081-F56B-485D-8AB5-76A59F0FB8B7}" srcOrd="1" destOrd="0" presId="urn:microsoft.com/office/officeart/2005/8/layout/hierarchy2"/>
    <dgm:cxn modelId="{17C2FA01-B5A9-4EFA-B7E6-B5D2D30102D0}" type="presParOf" srcId="{ED3F6081-F56B-485D-8AB5-76A59F0FB8B7}" destId="{13FDFEFF-5EC9-4627-A399-D6A69E4B246A}" srcOrd="0" destOrd="0" presId="urn:microsoft.com/office/officeart/2005/8/layout/hierarchy2"/>
    <dgm:cxn modelId="{9BF6FA14-20AF-4497-A01F-9DCE3D315AD7}" type="presParOf" srcId="{ED3F6081-F56B-485D-8AB5-76A59F0FB8B7}" destId="{E3BA54F7-3BBA-48CD-840A-55DD41AFF239}" srcOrd="1" destOrd="0" presId="urn:microsoft.com/office/officeart/2005/8/layout/hierarchy2"/>
    <dgm:cxn modelId="{BCB0B398-AB42-4AC6-9CBB-787B18BFDF1D}" type="presParOf" srcId="{A1730560-8B15-4202-AE64-BE8E36ED0032}" destId="{F48FFCBF-BFC6-4657-9004-EB478AB76819}" srcOrd="2" destOrd="0" presId="urn:microsoft.com/office/officeart/2005/8/layout/hierarchy2"/>
    <dgm:cxn modelId="{56778C4D-63A5-4089-827F-6AEEC6FFD3C3}" type="presParOf" srcId="{F48FFCBF-BFC6-4657-9004-EB478AB76819}" destId="{757BAC48-CC65-4FFC-860E-037E54F5D0BC}" srcOrd="0" destOrd="0" presId="urn:microsoft.com/office/officeart/2005/8/layout/hierarchy2"/>
    <dgm:cxn modelId="{973F84F2-889F-4345-8984-8AABC6A1A05C}" type="presParOf" srcId="{A1730560-8B15-4202-AE64-BE8E36ED0032}" destId="{8FAA9D1D-E437-4DE8-B034-19CC17B7BA8D}" srcOrd="3" destOrd="0" presId="urn:microsoft.com/office/officeart/2005/8/layout/hierarchy2"/>
    <dgm:cxn modelId="{4F20879E-848C-4AB1-B764-1B0C356FD2AA}" type="presParOf" srcId="{8FAA9D1D-E437-4DE8-B034-19CC17B7BA8D}" destId="{5A949128-3464-4ADD-B6DC-4B425F9176F6}" srcOrd="0" destOrd="0" presId="urn:microsoft.com/office/officeart/2005/8/layout/hierarchy2"/>
    <dgm:cxn modelId="{3A88A8F6-4A26-48A0-81B8-1F143C487FD7}" type="presParOf" srcId="{8FAA9D1D-E437-4DE8-B034-19CC17B7BA8D}" destId="{60C6BAEA-BE4B-48BD-9BCD-D00E81CB7BB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4C2C4-B126-47A7-9433-65B52B141C38}">
      <dsp:nvSpPr>
        <dsp:cNvPr id="0" name=""/>
        <dsp:cNvSpPr/>
      </dsp:nvSpPr>
      <dsp:spPr>
        <a:xfrm>
          <a:off x="0" y="309136"/>
          <a:ext cx="7848872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354076" rIns="60916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Adobe 黑体 Std R" pitchFamily="34" charset="-128"/>
              <a:ea typeface="Adobe 黑体 Std R" pitchFamily="34" charset="-128"/>
            </a:rPr>
            <a:t>設有商業經營科、國際貿易科、資料處理科。</a:t>
          </a:r>
          <a:endParaRPr lang="zh-TW" altLang="en-US" sz="1700" kern="1200" dirty="0">
            <a:latin typeface="Adobe 黑体 Std R" pitchFamily="34" charset="-128"/>
            <a:ea typeface="Adobe 黑体 Std R" pitchFamily="34" charset="-128"/>
          </a:endParaRPr>
        </a:p>
      </dsp:txBody>
      <dsp:txXfrm>
        <a:off x="0" y="309136"/>
        <a:ext cx="7848872" cy="803250"/>
      </dsp:txXfrm>
    </dsp:sp>
    <dsp:sp modelId="{AD6FBB64-0643-4618-AF14-A775EE209AAA}">
      <dsp:nvSpPr>
        <dsp:cNvPr id="0" name=""/>
        <dsp:cNvSpPr/>
      </dsp:nvSpPr>
      <dsp:spPr>
        <a:xfrm>
          <a:off x="392443" y="58216"/>
          <a:ext cx="5494210" cy="50184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高職部</a:t>
          </a:r>
          <a:endParaRPr lang="zh-TW" altLang="en-US" sz="2800" kern="12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416941" y="82714"/>
        <a:ext cx="5445214" cy="452844"/>
      </dsp:txXfrm>
    </dsp:sp>
    <dsp:sp modelId="{83E40453-A83B-4896-85BD-A9BF9252C739}">
      <dsp:nvSpPr>
        <dsp:cNvPr id="0" name=""/>
        <dsp:cNvSpPr/>
      </dsp:nvSpPr>
      <dsp:spPr>
        <a:xfrm>
          <a:off x="0" y="1455106"/>
          <a:ext cx="7848872" cy="803250"/>
        </a:xfrm>
        <a:prstGeom prst="rect">
          <a:avLst/>
        </a:prstGeom>
        <a:solidFill>
          <a:srgbClr val="FFFFFF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354076" rIns="60916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Adobe 黑体 Std R" pitchFamily="34" charset="-128"/>
              <a:ea typeface="Adobe 黑体 Std R" pitchFamily="34" charset="-128"/>
            </a:rPr>
            <a:t>兼具高中與高職特色，寬廣的升學管道。</a:t>
          </a:r>
          <a:endParaRPr lang="zh-TW" altLang="en-US" sz="1700" kern="1200" dirty="0">
            <a:latin typeface="Adobe 黑体 Std R" pitchFamily="34" charset="-128"/>
            <a:ea typeface="Adobe 黑体 Std R" pitchFamily="34" charset="-128"/>
          </a:endParaRPr>
        </a:p>
      </dsp:txBody>
      <dsp:txXfrm>
        <a:off x="0" y="1455106"/>
        <a:ext cx="7848872" cy="803250"/>
      </dsp:txXfrm>
    </dsp:sp>
    <dsp:sp modelId="{54DC2416-FB02-4AD7-8C8B-2A5918369FCD}">
      <dsp:nvSpPr>
        <dsp:cNvPr id="0" name=""/>
        <dsp:cNvSpPr/>
      </dsp:nvSpPr>
      <dsp:spPr>
        <a:xfrm>
          <a:off x="392443" y="1204186"/>
          <a:ext cx="5494210" cy="50184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綜合高中</a:t>
          </a:r>
          <a:endParaRPr lang="zh-TW" altLang="en-US" sz="2800" kern="12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416941" y="1228684"/>
        <a:ext cx="5445214" cy="452844"/>
      </dsp:txXfrm>
    </dsp:sp>
    <dsp:sp modelId="{3BDEEF6E-4E49-4DAE-8B5B-D547134BB295}">
      <dsp:nvSpPr>
        <dsp:cNvPr id="0" name=""/>
        <dsp:cNvSpPr/>
      </dsp:nvSpPr>
      <dsp:spPr>
        <a:xfrm>
          <a:off x="0" y="2601076"/>
          <a:ext cx="7848872" cy="803250"/>
        </a:xfrm>
        <a:prstGeom prst="rect">
          <a:avLst/>
        </a:prstGeom>
        <a:solidFill>
          <a:srgbClr val="FFFFFF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354076" rIns="60916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Adobe 黑体 Std R" pitchFamily="34" charset="-128"/>
              <a:ea typeface="Adobe 黑体 Std R" pitchFamily="34" charset="-128"/>
            </a:rPr>
            <a:t>設有商業經營科、資料處理科。</a:t>
          </a:r>
          <a:endParaRPr lang="zh-TW" altLang="en-US" sz="1700" kern="1200" dirty="0">
            <a:latin typeface="Adobe 黑体 Std R" pitchFamily="34" charset="-128"/>
            <a:ea typeface="Adobe 黑体 Std R" pitchFamily="34" charset="-128"/>
          </a:endParaRPr>
        </a:p>
      </dsp:txBody>
      <dsp:txXfrm>
        <a:off x="0" y="2601076"/>
        <a:ext cx="7848872" cy="803250"/>
      </dsp:txXfrm>
    </dsp:sp>
    <dsp:sp modelId="{6AB82A99-33AB-4F2A-B7CA-662976AC6D1C}">
      <dsp:nvSpPr>
        <dsp:cNvPr id="0" name=""/>
        <dsp:cNvSpPr/>
      </dsp:nvSpPr>
      <dsp:spPr>
        <a:xfrm>
          <a:off x="392443" y="2350156"/>
          <a:ext cx="5494210" cy="50184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附設進修學校</a:t>
          </a:r>
          <a:endParaRPr lang="zh-TW" altLang="en-US" sz="2800" kern="12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416941" y="2374654"/>
        <a:ext cx="5445214" cy="452844"/>
      </dsp:txXfrm>
    </dsp:sp>
    <dsp:sp modelId="{16973C3E-039F-4CEB-AA63-197598F154E0}">
      <dsp:nvSpPr>
        <dsp:cNvPr id="0" name=""/>
        <dsp:cNvSpPr/>
      </dsp:nvSpPr>
      <dsp:spPr>
        <a:xfrm>
          <a:off x="0" y="3747046"/>
          <a:ext cx="7848872" cy="803250"/>
        </a:xfrm>
        <a:prstGeom prst="rect">
          <a:avLst/>
        </a:prstGeom>
        <a:solidFill>
          <a:srgbClr val="FFFFFF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354076" rIns="60916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Adobe 黑体 Std R" pitchFamily="34" charset="-128"/>
              <a:ea typeface="Adobe 黑体 Std R" pitchFamily="34" charset="-128"/>
            </a:rPr>
            <a:t>基本知識與實務技能結合課程。</a:t>
          </a:r>
          <a:endParaRPr lang="zh-TW" altLang="en-US" sz="1700" kern="1200" dirty="0">
            <a:latin typeface="Adobe 黑体 Std R" pitchFamily="34" charset="-128"/>
            <a:ea typeface="Adobe 黑体 Std R" pitchFamily="34" charset="-128"/>
          </a:endParaRPr>
        </a:p>
      </dsp:txBody>
      <dsp:txXfrm>
        <a:off x="0" y="3747046"/>
        <a:ext cx="7848872" cy="803250"/>
      </dsp:txXfrm>
    </dsp:sp>
    <dsp:sp modelId="{C38BD144-6766-4351-AF50-05DE44920FF7}">
      <dsp:nvSpPr>
        <dsp:cNvPr id="0" name=""/>
        <dsp:cNvSpPr/>
      </dsp:nvSpPr>
      <dsp:spPr>
        <a:xfrm>
          <a:off x="392443" y="3496126"/>
          <a:ext cx="5494210" cy="50184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綜合職能科</a:t>
          </a:r>
          <a:endParaRPr lang="zh-TW" altLang="en-US" sz="2800" kern="12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416941" y="3520624"/>
        <a:ext cx="5445214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98BEA-041E-46C9-A8C6-EC76DD81FC33}">
      <dsp:nvSpPr>
        <dsp:cNvPr id="0" name=""/>
        <dsp:cNvSpPr/>
      </dsp:nvSpPr>
      <dsp:spPr>
        <a:xfrm>
          <a:off x="3295" y="0"/>
          <a:ext cx="838956" cy="446449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smtClean="0">
              <a:solidFill>
                <a:schemeClr val="accent6">
                  <a:lumMod val="20000"/>
                  <a:lumOff val="80000"/>
                </a:schemeClr>
              </a:solidFill>
              <a:ea typeface="Adobe 繁黑體 Std B"/>
            </a:rPr>
            <a:t>特色</a:t>
          </a:r>
          <a:r>
            <a:rPr lang="zh-TW" altLang="en-US" sz="4000" b="1" kern="1200" dirty="0" smtClean="0">
              <a:solidFill>
                <a:schemeClr val="accent6">
                  <a:lumMod val="20000"/>
                  <a:lumOff val="80000"/>
                </a:schemeClr>
              </a:solidFill>
              <a:ea typeface="Adobe 繁黑體 Std B"/>
            </a:rPr>
            <a:t>課程</a:t>
          </a:r>
          <a:endParaRPr lang="zh-TW" sz="4000" b="1" kern="1200" dirty="0">
            <a:solidFill>
              <a:schemeClr val="accent6">
                <a:lumMod val="20000"/>
                <a:lumOff val="80000"/>
              </a:schemeClr>
            </a:solidFill>
            <a:ea typeface="Adobe 繁黑體 Std B"/>
          </a:endParaRPr>
        </a:p>
      </dsp:txBody>
      <dsp:txXfrm>
        <a:off x="27867" y="24572"/>
        <a:ext cx="789812" cy="4415352"/>
      </dsp:txXfrm>
    </dsp:sp>
    <dsp:sp modelId="{C22E246D-09BB-4601-8536-289945F27504}">
      <dsp:nvSpPr>
        <dsp:cNvPr id="0" name=""/>
        <dsp:cNvSpPr/>
      </dsp:nvSpPr>
      <dsp:spPr>
        <a:xfrm>
          <a:off x="983196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ea typeface="Adobe 繁黑體 Std B"/>
            </a:rPr>
            <a:t>互動式電子書</a:t>
          </a:r>
          <a:endParaRPr lang="zh-TW" altLang="en-US" sz="2400" b="1" kern="1200" dirty="0">
            <a:solidFill>
              <a:srgbClr val="FFFF00"/>
            </a:solidFill>
            <a:ea typeface="Adobe 繁黑體 Std B"/>
          </a:endParaRPr>
        </a:p>
      </dsp:txBody>
      <dsp:txXfrm>
        <a:off x="1007768" y="24572"/>
        <a:ext cx="789812" cy="4415352"/>
      </dsp:txXfrm>
    </dsp:sp>
    <dsp:sp modelId="{B1795400-1249-4B06-8113-571EDBEE2A20}">
      <dsp:nvSpPr>
        <dsp:cNvPr id="0" name=""/>
        <dsp:cNvSpPr/>
      </dsp:nvSpPr>
      <dsp:spPr>
        <a:xfrm>
          <a:off x="1963097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ea typeface="Adobe 繁黑體 Std B"/>
            </a:rPr>
            <a:t>微電影製作</a:t>
          </a:r>
          <a:endParaRPr lang="zh-TW" altLang="en-US" sz="2400" kern="1200" dirty="0">
            <a:solidFill>
              <a:srgbClr val="FFFF00"/>
            </a:solidFill>
            <a:ea typeface="Adobe 繁黑體 Std B"/>
          </a:endParaRPr>
        </a:p>
      </dsp:txBody>
      <dsp:txXfrm>
        <a:off x="1987669" y="24572"/>
        <a:ext cx="789812" cy="4415352"/>
      </dsp:txXfrm>
    </dsp:sp>
    <dsp:sp modelId="{00CE93FC-08EC-47FE-B55E-C0734D31D97C}">
      <dsp:nvSpPr>
        <dsp:cNvPr id="0" name=""/>
        <dsp:cNvSpPr/>
      </dsp:nvSpPr>
      <dsp:spPr>
        <a:xfrm>
          <a:off x="2942999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00"/>
              </a:solidFill>
              <a:ea typeface="Adobe 繁黑體 Std B"/>
            </a:rPr>
            <a:t>3D</a:t>
          </a:r>
          <a:r>
            <a:rPr lang="zh-TW" sz="2400" b="1" kern="1200" dirty="0" smtClean="0">
              <a:solidFill>
                <a:srgbClr val="FFFF00"/>
              </a:solidFill>
              <a:ea typeface="Adobe 繁黑體 Std B"/>
            </a:rPr>
            <a:t>列印</a:t>
          </a:r>
          <a:endParaRPr lang="zh-TW" sz="2400" kern="1200" dirty="0">
            <a:solidFill>
              <a:srgbClr val="FFFF00"/>
            </a:solidFill>
            <a:ea typeface="Adobe 繁黑體 Std B"/>
          </a:endParaRPr>
        </a:p>
      </dsp:txBody>
      <dsp:txXfrm>
        <a:off x="2967571" y="24572"/>
        <a:ext cx="789812" cy="4415352"/>
      </dsp:txXfrm>
    </dsp:sp>
    <dsp:sp modelId="{2851DE21-7D06-4C9E-AD60-CC3385A27264}">
      <dsp:nvSpPr>
        <dsp:cNvPr id="0" name=""/>
        <dsp:cNvSpPr/>
      </dsp:nvSpPr>
      <dsp:spPr>
        <a:xfrm>
          <a:off x="3922900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ea typeface="Adobe 繁黑體 Std B"/>
            </a:rPr>
            <a:t>網頁設計</a:t>
          </a:r>
          <a:endParaRPr lang="zh-TW" altLang="en-US" sz="2400" kern="1200" dirty="0">
            <a:solidFill>
              <a:srgbClr val="FFFF00"/>
            </a:solidFill>
            <a:ea typeface="Adobe 繁黑體 Std B"/>
          </a:endParaRPr>
        </a:p>
      </dsp:txBody>
      <dsp:txXfrm>
        <a:off x="3947472" y="24572"/>
        <a:ext cx="789812" cy="4415352"/>
      </dsp:txXfrm>
    </dsp:sp>
    <dsp:sp modelId="{168A436F-23EA-4FFE-8F90-5DD175ACBBC9}">
      <dsp:nvSpPr>
        <dsp:cNvPr id="0" name=""/>
        <dsp:cNvSpPr/>
      </dsp:nvSpPr>
      <dsp:spPr>
        <a:xfrm>
          <a:off x="4902801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ea typeface="Adobe 繁黑體 Std B"/>
            </a:rPr>
            <a:t>樂高機器人</a:t>
          </a:r>
          <a:endParaRPr lang="zh-TW" altLang="en-US" sz="2400" kern="1200" dirty="0">
            <a:solidFill>
              <a:srgbClr val="FFFF00"/>
            </a:solidFill>
            <a:ea typeface="Adobe 繁黑體 Std B"/>
          </a:endParaRPr>
        </a:p>
      </dsp:txBody>
      <dsp:txXfrm>
        <a:off x="4927373" y="24572"/>
        <a:ext cx="789812" cy="4415352"/>
      </dsp:txXfrm>
    </dsp:sp>
    <dsp:sp modelId="{39D9B7D5-E579-40A1-B625-D0E70B5F79E6}">
      <dsp:nvSpPr>
        <dsp:cNvPr id="0" name=""/>
        <dsp:cNvSpPr/>
      </dsp:nvSpPr>
      <dsp:spPr>
        <a:xfrm>
          <a:off x="5882702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ea typeface="Adobe 繁黑體 Std B"/>
            </a:rPr>
            <a:t>網路資料庫程式設計</a:t>
          </a:r>
          <a:endParaRPr lang="zh-TW" altLang="en-US" sz="2400" kern="1200" dirty="0">
            <a:solidFill>
              <a:srgbClr val="FFFF00"/>
            </a:solidFill>
            <a:ea typeface="Adobe 繁黑體 Std B"/>
          </a:endParaRPr>
        </a:p>
      </dsp:txBody>
      <dsp:txXfrm>
        <a:off x="5907274" y="24572"/>
        <a:ext cx="789812" cy="4415352"/>
      </dsp:txXfrm>
    </dsp:sp>
    <dsp:sp modelId="{F2EFD086-1A3B-440B-B3E8-2BDA7463B8D0}">
      <dsp:nvSpPr>
        <dsp:cNvPr id="0" name=""/>
        <dsp:cNvSpPr/>
      </dsp:nvSpPr>
      <dsp:spPr>
        <a:xfrm>
          <a:off x="6862603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>
              <a:solidFill>
                <a:srgbClr val="FFFF00"/>
              </a:solidFill>
              <a:ea typeface="Adobe 繁黑體 Std B"/>
            </a:rPr>
            <a:t>行動</a:t>
          </a:r>
          <a:r>
            <a:rPr lang="en-US" sz="2400" b="1" kern="1200" dirty="0" smtClean="0">
              <a:solidFill>
                <a:srgbClr val="FFFF00"/>
              </a:solidFill>
              <a:ea typeface="Adobe 繁黑體 Std B"/>
            </a:rPr>
            <a:t>APP</a:t>
          </a:r>
          <a:endParaRPr lang="zh-TW" sz="2400" kern="1200" dirty="0">
            <a:solidFill>
              <a:srgbClr val="FFFF00"/>
            </a:solidFill>
            <a:ea typeface="Adobe 繁黑體 Std B"/>
          </a:endParaRPr>
        </a:p>
      </dsp:txBody>
      <dsp:txXfrm>
        <a:off x="6887175" y="24572"/>
        <a:ext cx="789812" cy="44153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293E6-5AB9-4C05-B479-C39787B4CD9E}">
      <dsp:nvSpPr>
        <dsp:cNvPr id="0" name=""/>
        <dsp:cNvSpPr/>
      </dsp:nvSpPr>
      <dsp:spPr>
        <a:xfrm>
          <a:off x="3705" y="97355"/>
          <a:ext cx="4480150" cy="4845848"/>
        </a:xfrm>
        <a:prstGeom prst="round2SameRect">
          <a:avLst>
            <a:gd name="adj1" fmla="val 8000"/>
            <a:gd name="adj2" fmla="val 0"/>
          </a:avLst>
        </a:prstGeom>
        <a:solidFill>
          <a:srgbClr val="CC66FF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年文書處理全國第</a:t>
          </a:r>
          <a:r>
            <a:rPr 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104年網頁設計全國第</a:t>
          </a:r>
          <a:r>
            <a:rPr lang="en-US" alt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４</a:t>
          </a:r>
          <a:r>
            <a:rPr lang="en-US" alt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104年程式設計全國第</a:t>
          </a:r>
          <a:r>
            <a:rPr lang="en-US" alt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４</a:t>
          </a:r>
          <a:r>
            <a:rPr lang="en-US" alt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103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年文書處理全國第</a:t>
          </a:r>
          <a:r>
            <a:rPr 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３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103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年會計資訊全國第</a:t>
          </a:r>
          <a:r>
            <a:rPr 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３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102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年網頁設計全國第</a:t>
          </a:r>
          <a:r>
            <a:rPr 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101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年會計資訊全國第</a:t>
          </a:r>
          <a:r>
            <a:rPr 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</dsp:txBody>
      <dsp:txXfrm>
        <a:off x="108680" y="202330"/>
        <a:ext cx="4270200" cy="4740873"/>
      </dsp:txXfrm>
    </dsp:sp>
    <dsp:sp modelId="{36B72144-E56A-4DA2-B735-6145D04278F8}">
      <dsp:nvSpPr>
        <dsp:cNvPr id="0" name=""/>
        <dsp:cNvSpPr/>
      </dsp:nvSpPr>
      <dsp:spPr>
        <a:xfrm>
          <a:off x="235181" y="3818178"/>
          <a:ext cx="3966934" cy="9412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ea typeface="Adobe 繁黑體 Std B"/>
            </a:rPr>
            <a:t>全國商業類技藝競賽</a:t>
          </a:r>
          <a:endParaRPr lang="zh-TW" altLang="en-US" sz="2200" kern="1200" dirty="0">
            <a:ea typeface="Adobe 繁黑體 Std B"/>
          </a:endParaRPr>
        </a:p>
      </dsp:txBody>
      <dsp:txXfrm>
        <a:off x="235181" y="3818178"/>
        <a:ext cx="2793615" cy="941290"/>
      </dsp:txXfrm>
    </dsp:sp>
    <dsp:sp modelId="{FAEC8B0F-AE7E-4ADC-B81C-AACA56B01F0F}">
      <dsp:nvSpPr>
        <dsp:cNvPr id="0" name=""/>
        <dsp:cNvSpPr/>
      </dsp:nvSpPr>
      <dsp:spPr>
        <a:xfrm>
          <a:off x="3114283" y="3746079"/>
          <a:ext cx="1026373" cy="102637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DDC7C-02AA-4638-8323-9ECAD5EABCD9}">
      <dsp:nvSpPr>
        <dsp:cNvPr id="0" name=""/>
        <dsp:cNvSpPr/>
      </dsp:nvSpPr>
      <dsp:spPr>
        <a:xfrm>
          <a:off x="4891253" y="223576"/>
          <a:ext cx="3772392" cy="4593407"/>
        </a:xfrm>
        <a:prstGeom prst="round2SameRect">
          <a:avLst>
            <a:gd name="adj1" fmla="val 8000"/>
            <a:gd name="adj2" fmla="val 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800" kern="1200" dirty="0" smtClean="0">
              <a:ea typeface="Adobe 繁黑體 Std B"/>
            </a:rPr>
            <a:t>創意軟體編輯</a:t>
          </a:r>
          <a:endParaRPr lang="zh-TW" sz="2800" kern="1200" dirty="0">
            <a:ea typeface="Adobe 繁黑體 Std B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800" kern="1200" dirty="0" smtClean="0">
              <a:ea typeface="Adobe 繁黑體 Std B"/>
            </a:rPr>
            <a:t>創意軟體設計</a:t>
          </a:r>
          <a:endParaRPr lang="zh-TW" sz="2800" kern="1200" dirty="0">
            <a:ea typeface="Adobe 繁黑體 Std B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>
              <a:ea typeface="Adobe 繁黑體 Std B"/>
            </a:rPr>
            <a:t>數位內容編輯</a:t>
          </a:r>
          <a:endParaRPr lang="zh-TW" sz="2800" kern="1200" dirty="0">
            <a:ea typeface="Adobe 繁黑體 Std B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>
              <a:ea typeface="Adobe 繁黑體 Std B"/>
            </a:rPr>
            <a:t>數位內容簡報</a:t>
          </a:r>
          <a:endParaRPr lang="zh-TW" sz="2800" kern="1200" dirty="0">
            <a:ea typeface="Adobe 繁黑體 Std B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>
              <a:ea typeface="Adobe 繁黑體 Std B"/>
            </a:rPr>
            <a:t>會計資訊與財務分析</a:t>
          </a:r>
          <a:endParaRPr lang="zh-TW" sz="2800" kern="1200" dirty="0">
            <a:ea typeface="Adobe 繁黑體 Std B"/>
          </a:endParaRPr>
        </a:p>
      </dsp:txBody>
      <dsp:txXfrm>
        <a:off x="4979645" y="311968"/>
        <a:ext cx="3595608" cy="4505015"/>
      </dsp:txXfrm>
    </dsp:sp>
    <dsp:sp modelId="{80C6E065-5987-43FB-97A7-78892EF59BC7}">
      <dsp:nvSpPr>
        <dsp:cNvPr id="0" name=""/>
        <dsp:cNvSpPr/>
      </dsp:nvSpPr>
      <dsp:spPr>
        <a:xfrm>
          <a:off x="4724644" y="3680599"/>
          <a:ext cx="4078633" cy="9412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ea typeface="Adobe 繁黑體 Std B"/>
            </a:rPr>
            <a:t>資訊月競賽</a:t>
          </a:r>
          <a:r>
            <a:rPr lang="zh-TW" altLang="en-US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全國第一</a:t>
          </a:r>
          <a:endParaRPr lang="zh-TW" altLang="en-US" sz="240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ea typeface="Adobe 繁黑體 Std B"/>
          </a:endParaRPr>
        </a:p>
      </dsp:txBody>
      <dsp:txXfrm>
        <a:off x="4724644" y="3680599"/>
        <a:ext cx="2872277" cy="941290"/>
      </dsp:txXfrm>
    </dsp:sp>
    <dsp:sp modelId="{CAA5FDA7-B2DC-439A-B60C-65EAC798F226}">
      <dsp:nvSpPr>
        <dsp:cNvPr id="0" name=""/>
        <dsp:cNvSpPr/>
      </dsp:nvSpPr>
      <dsp:spPr>
        <a:xfrm>
          <a:off x="7713097" y="3651735"/>
          <a:ext cx="1026373" cy="102637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2E2E8-E9C7-48B0-99E4-65FE26521E51}">
      <dsp:nvSpPr>
        <dsp:cNvPr id="0" name=""/>
        <dsp:cNvSpPr/>
      </dsp:nvSpPr>
      <dsp:spPr>
        <a:xfrm rot="5400000">
          <a:off x="-222429" y="225592"/>
          <a:ext cx="1482862" cy="103800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a typeface="Adobe 繁黑體 Std B"/>
            </a:rPr>
            <a:t>高一</a:t>
          </a:r>
          <a:endParaRPr lang="zh-TW" altLang="en-US" sz="2800" b="1" kern="1200" dirty="0">
            <a:ea typeface="Adobe 繁黑體 Std B"/>
          </a:endParaRPr>
        </a:p>
      </dsp:txBody>
      <dsp:txXfrm rot="-5400000">
        <a:off x="0" y="522165"/>
        <a:ext cx="1038004" cy="444858"/>
      </dsp:txXfrm>
    </dsp:sp>
    <dsp:sp modelId="{7CFB71AC-E0B8-43E0-BBD1-2B815A0271F0}">
      <dsp:nvSpPr>
        <dsp:cNvPr id="0" name=""/>
        <dsp:cNvSpPr/>
      </dsp:nvSpPr>
      <dsp:spPr>
        <a:xfrm rot="5400000">
          <a:off x="3889246" y="-2848078"/>
          <a:ext cx="964367" cy="66668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ea typeface="Adobe 繁黑體 Std B"/>
            </a:rPr>
            <a:t>奠基：培養基本能力及性向試探。</a:t>
          </a:r>
          <a:endParaRPr lang="zh-TW" altLang="en-US" sz="2800" b="0" kern="1200" dirty="0">
            <a:ea typeface="Adobe 繁黑體 Std B"/>
          </a:endParaRPr>
        </a:p>
      </dsp:txBody>
      <dsp:txXfrm rot="-5400000">
        <a:off x="1038005" y="50240"/>
        <a:ext cx="6619774" cy="870213"/>
      </dsp:txXfrm>
    </dsp:sp>
    <dsp:sp modelId="{6E0EC3BE-FAFC-4EE8-88B9-AB1BD35A8BA2}">
      <dsp:nvSpPr>
        <dsp:cNvPr id="0" name=""/>
        <dsp:cNvSpPr/>
      </dsp:nvSpPr>
      <dsp:spPr>
        <a:xfrm rot="5400000">
          <a:off x="-222429" y="1512997"/>
          <a:ext cx="1482862" cy="1038004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a typeface="Adobe 繁黑體 Std B"/>
            </a:rPr>
            <a:t>高二</a:t>
          </a:r>
          <a:endParaRPr lang="zh-TW" altLang="en-US" sz="2800" b="1" kern="1200" dirty="0">
            <a:ea typeface="Adobe 繁黑體 Std B"/>
          </a:endParaRPr>
        </a:p>
      </dsp:txBody>
      <dsp:txXfrm rot="-5400000">
        <a:off x="0" y="1809570"/>
        <a:ext cx="1038004" cy="444858"/>
      </dsp:txXfrm>
    </dsp:sp>
    <dsp:sp modelId="{98A4A5B3-8CDC-44F7-BA47-48E057B17FE9}">
      <dsp:nvSpPr>
        <dsp:cNvPr id="0" name=""/>
        <dsp:cNvSpPr/>
      </dsp:nvSpPr>
      <dsp:spPr>
        <a:xfrm rot="5400000">
          <a:off x="3889499" y="-1560926"/>
          <a:ext cx="963860" cy="66668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ea typeface="Adobe 繁黑體 Std B"/>
            </a:rPr>
            <a:t>分流：可依據興趣、能力及升學需求，</a:t>
          </a:r>
          <a:r>
            <a:rPr lang="en-US" altLang="zh-TW" sz="2800" b="0" kern="1200" dirty="0" smtClean="0">
              <a:ea typeface="Adobe 繁黑體 Std B"/>
            </a:rPr>
            <a:t>	</a:t>
          </a:r>
          <a:r>
            <a:rPr lang="zh-TW" altLang="en-US" sz="2800" b="0" kern="1200" dirty="0" smtClean="0">
              <a:ea typeface="Adobe 繁黑體 Std B"/>
            </a:rPr>
            <a:t>選擇適當的學程。</a:t>
          </a:r>
          <a:endParaRPr lang="zh-TW" altLang="en-US" sz="2800" b="0" kern="1200" dirty="0">
            <a:ea typeface="Adobe 繁黑體 Std B"/>
          </a:endParaRPr>
        </a:p>
      </dsp:txBody>
      <dsp:txXfrm rot="-5400000">
        <a:off x="1038004" y="1337621"/>
        <a:ext cx="6619799" cy="869756"/>
      </dsp:txXfrm>
    </dsp:sp>
    <dsp:sp modelId="{807BD88A-FD6D-477C-A7E2-B2723C0A64E9}">
      <dsp:nvSpPr>
        <dsp:cNvPr id="0" name=""/>
        <dsp:cNvSpPr/>
      </dsp:nvSpPr>
      <dsp:spPr>
        <a:xfrm rot="5400000">
          <a:off x="-222429" y="2800403"/>
          <a:ext cx="1482862" cy="1038004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a typeface="Adobe 繁黑體 Std B"/>
            </a:rPr>
            <a:t>高三</a:t>
          </a:r>
          <a:endParaRPr lang="zh-TW" altLang="en-US" sz="2800" b="1" kern="1200" dirty="0">
            <a:ea typeface="Adobe 繁黑體 Std B"/>
          </a:endParaRPr>
        </a:p>
      </dsp:txBody>
      <dsp:txXfrm rot="-5400000">
        <a:off x="0" y="3096976"/>
        <a:ext cx="1038004" cy="444858"/>
      </dsp:txXfrm>
    </dsp:sp>
    <dsp:sp modelId="{5F416E21-D6CA-4215-ABC6-7488E33ACF60}">
      <dsp:nvSpPr>
        <dsp:cNvPr id="0" name=""/>
        <dsp:cNvSpPr/>
      </dsp:nvSpPr>
      <dsp:spPr>
        <a:xfrm rot="5400000">
          <a:off x="3889499" y="-273521"/>
          <a:ext cx="963860" cy="66668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ea typeface="Adobe 繁黑體 Std B"/>
            </a:rPr>
            <a:t>專精：依據所選學程深入學習，以達各</a:t>
          </a:r>
          <a:r>
            <a:rPr lang="en-US" altLang="zh-TW" sz="2800" b="0" kern="1200" dirty="0" smtClean="0">
              <a:ea typeface="Adobe 繁黑體 Std B"/>
            </a:rPr>
            <a:t>	 </a:t>
          </a:r>
          <a:r>
            <a:rPr lang="zh-TW" altLang="en-US" sz="2800" b="0" kern="1200" dirty="0" smtClean="0">
              <a:ea typeface="Adobe 繁黑體 Std B"/>
            </a:rPr>
            <a:t>領域專精目標。　</a:t>
          </a:r>
          <a:endParaRPr lang="zh-TW" altLang="en-US" sz="2800" b="0" kern="1200" dirty="0">
            <a:ea typeface="Adobe 繁黑體 Std B"/>
          </a:endParaRPr>
        </a:p>
      </dsp:txBody>
      <dsp:txXfrm rot="-5400000">
        <a:off x="1038004" y="2625026"/>
        <a:ext cx="6619799" cy="8697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571D2-1A97-4ECD-8766-2CBF5153C8EA}">
      <dsp:nvSpPr>
        <dsp:cNvPr id="0" name=""/>
        <dsp:cNvSpPr/>
      </dsp:nvSpPr>
      <dsp:spPr>
        <a:xfrm>
          <a:off x="216026" y="98576"/>
          <a:ext cx="1533663" cy="43022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itchFamily="34" charset="-120"/>
              <a:ea typeface="微軟正黑體" pitchFamily="34" charset="-120"/>
            </a:rPr>
            <a:t>以高中課程為主</a:t>
          </a:r>
          <a:r>
            <a:rPr lang="en-US" altLang="zh-TW" sz="2800" kern="1200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800" kern="1200" dirty="0" smtClean="0">
              <a:latin typeface="微軟正黑體" pitchFamily="34" charset="-120"/>
              <a:ea typeface="微軟正黑體" pitchFamily="34" charset="-120"/>
            </a:rPr>
          </a:br>
          <a:r>
            <a:rPr lang="en-US" altLang="zh-TW" sz="2000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en-US" altLang="zh-TW" sz="2000" kern="1200" dirty="0" err="1" smtClean="0">
              <a:latin typeface="微軟正黑體" pitchFamily="34" charset="-120"/>
              <a:ea typeface="微軟正黑體" pitchFamily="34" charset="-120"/>
            </a:rPr>
            <a:t>學測、指考</a:t>
          </a:r>
          <a:r>
            <a:rPr lang="en-US" altLang="zh-TW" sz="2000" kern="1200" dirty="0" smtClean="0">
              <a:latin typeface="微軟正黑體" pitchFamily="34" charset="-120"/>
              <a:ea typeface="微軟正黑體" pitchFamily="34" charset="-120"/>
            </a:rPr>
            <a:t>）</a:t>
          </a:r>
        </a:p>
      </dsp:txBody>
      <dsp:txXfrm>
        <a:off x="260945" y="143495"/>
        <a:ext cx="1443825" cy="4212379"/>
      </dsp:txXfrm>
    </dsp:sp>
    <dsp:sp modelId="{649BEA0C-F9EC-4F3A-B5AE-29C8D838AD8B}">
      <dsp:nvSpPr>
        <dsp:cNvPr id="0" name=""/>
        <dsp:cNvSpPr/>
      </dsp:nvSpPr>
      <dsp:spPr>
        <a:xfrm rot="17096478">
          <a:off x="1371150" y="1745295"/>
          <a:ext cx="1020086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1020086" y="1159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1855691" y="1731383"/>
        <a:ext cx="51004" cy="51004"/>
      </dsp:txXfrm>
    </dsp:sp>
    <dsp:sp modelId="{C3B20D3F-38D6-407D-9A7D-9CA81B6A237F}">
      <dsp:nvSpPr>
        <dsp:cNvPr id="0" name=""/>
        <dsp:cNvSpPr/>
      </dsp:nvSpPr>
      <dsp:spPr>
        <a:xfrm>
          <a:off x="2012698" y="347832"/>
          <a:ext cx="1147204" cy="18325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微軟正黑體" pitchFamily="34" charset="-120"/>
              <a:ea typeface="微軟正黑體" pitchFamily="34" charset="-120"/>
            </a:rPr>
            <a:t>自然學程</a:t>
          </a:r>
          <a:endParaRPr lang="zh-TW" altLang="en-US" sz="3200" kern="1200" dirty="0"/>
        </a:p>
      </dsp:txBody>
      <dsp:txXfrm>
        <a:off x="2046298" y="381432"/>
        <a:ext cx="1080004" cy="1765309"/>
      </dsp:txXfrm>
    </dsp:sp>
    <dsp:sp modelId="{9DD9E02C-BD55-4BE5-84FD-87BB2E272690}">
      <dsp:nvSpPr>
        <dsp:cNvPr id="0" name=""/>
        <dsp:cNvSpPr/>
      </dsp:nvSpPr>
      <dsp:spPr>
        <a:xfrm rot="18472936">
          <a:off x="3006445" y="938681"/>
          <a:ext cx="795198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795198" y="115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384164" y="930392"/>
        <a:ext cx="39759" cy="39759"/>
      </dsp:txXfrm>
    </dsp:sp>
    <dsp:sp modelId="{75215BA8-DB78-421F-A343-6D953EFF8F96}">
      <dsp:nvSpPr>
        <dsp:cNvPr id="0" name=""/>
        <dsp:cNvSpPr/>
      </dsp:nvSpPr>
      <dsp:spPr>
        <a:xfrm>
          <a:off x="3648187" y="349656"/>
          <a:ext cx="5134748" cy="5736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主要科目：國、英、數、物、化、生</a:t>
          </a:r>
          <a:endParaRPr lang="zh-TW" altLang="en-US" sz="2400" kern="1200" dirty="0"/>
        </a:p>
      </dsp:txBody>
      <dsp:txXfrm>
        <a:off x="3664987" y="366456"/>
        <a:ext cx="5101148" cy="540002"/>
      </dsp:txXfrm>
    </dsp:sp>
    <dsp:sp modelId="{3DF7F6A5-2FBF-4B82-B36F-309F3E35A94A}">
      <dsp:nvSpPr>
        <dsp:cNvPr id="0" name=""/>
        <dsp:cNvSpPr/>
      </dsp:nvSpPr>
      <dsp:spPr>
        <a:xfrm rot="2185202">
          <a:off x="3103083" y="1425211"/>
          <a:ext cx="581823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581823" y="115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379449" y="1422255"/>
        <a:ext cx="29091" cy="29091"/>
      </dsp:txXfrm>
    </dsp:sp>
    <dsp:sp modelId="{95601248-DCB2-45EF-BD25-EB8B47EDECBB}">
      <dsp:nvSpPr>
        <dsp:cNvPr id="0" name=""/>
        <dsp:cNvSpPr/>
      </dsp:nvSpPr>
      <dsp:spPr>
        <a:xfrm>
          <a:off x="3628088" y="1322714"/>
          <a:ext cx="4360523" cy="5736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升學目標：大學理工和醫農學系</a:t>
          </a:r>
          <a:endParaRPr lang="zh-TW" altLang="en-US" sz="2400" kern="1200" dirty="0"/>
        </a:p>
      </dsp:txBody>
      <dsp:txXfrm>
        <a:off x="3644888" y="1339514"/>
        <a:ext cx="4326923" cy="540002"/>
      </dsp:txXfrm>
    </dsp:sp>
    <dsp:sp modelId="{3C538C4F-5DB7-48AE-94A0-D813AA595F7F}">
      <dsp:nvSpPr>
        <dsp:cNvPr id="0" name=""/>
        <dsp:cNvSpPr/>
      </dsp:nvSpPr>
      <dsp:spPr>
        <a:xfrm rot="4410646">
          <a:off x="1405363" y="2699112"/>
          <a:ext cx="961583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961583" y="1159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1862116" y="2686663"/>
        <a:ext cx="48079" cy="48079"/>
      </dsp:txXfrm>
    </dsp:sp>
    <dsp:sp modelId="{6457FBB3-8151-477C-9AAC-3BC57D9D7FC1}">
      <dsp:nvSpPr>
        <dsp:cNvPr id="0" name=""/>
        <dsp:cNvSpPr/>
      </dsp:nvSpPr>
      <dsp:spPr>
        <a:xfrm>
          <a:off x="2022621" y="2258816"/>
          <a:ext cx="1147204" cy="18258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微軟正黑體" pitchFamily="34" charset="-120"/>
              <a:ea typeface="微軟正黑體" pitchFamily="34" charset="-120"/>
            </a:rPr>
            <a:t>社會學程</a:t>
          </a:r>
          <a:endParaRPr lang="zh-TW" altLang="en-US" sz="3200" kern="1200" dirty="0"/>
        </a:p>
      </dsp:txBody>
      <dsp:txXfrm>
        <a:off x="2056221" y="2292416"/>
        <a:ext cx="1080004" cy="1758610"/>
      </dsp:txXfrm>
    </dsp:sp>
    <dsp:sp modelId="{11A55963-F736-446A-B8EC-59550253DC22}">
      <dsp:nvSpPr>
        <dsp:cNvPr id="0" name=""/>
        <dsp:cNvSpPr/>
      </dsp:nvSpPr>
      <dsp:spPr>
        <a:xfrm rot="18334539">
          <a:off x="3027368" y="2883084"/>
          <a:ext cx="681250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681250" y="115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350962" y="2877643"/>
        <a:ext cx="34062" cy="34062"/>
      </dsp:txXfrm>
    </dsp:sp>
    <dsp:sp modelId="{71E880B7-48D2-4B05-AEB6-2EE6111B901E}">
      <dsp:nvSpPr>
        <dsp:cNvPr id="0" name=""/>
        <dsp:cNvSpPr/>
      </dsp:nvSpPr>
      <dsp:spPr>
        <a:xfrm>
          <a:off x="3566161" y="2330826"/>
          <a:ext cx="5197099" cy="5736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主要科目：國、英、數、歷、地、公</a:t>
          </a:r>
          <a:endParaRPr lang="zh-TW" altLang="en-US" sz="2400" kern="1200" dirty="0"/>
        </a:p>
      </dsp:txBody>
      <dsp:txXfrm>
        <a:off x="3582961" y="2347626"/>
        <a:ext cx="5163499" cy="540002"/>
      </dsp:txXfrm>
    </dsp:sp>
    <dsp:sp modelId="{3E4D5549-B875-42A5-B53A-5590BAEEB5C6}">
      <dsp:nvSpPr>
        <dsp:cNvPr id="0" name=""/>
        <dsp:cNvSpPr/>
      </dsp:nvSpPr>
      <dsp:spPr>
        <a:xfrm rot="2960784">
          <a:off x="3065541" y="3387139"/>
          <a:ext cx="598444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598444" y="115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349803" y="3383769"/>
        <a:ext cx="29922" cy="29922"/>
      </dsp:txXfrm>
    </dsp:sp>
    <dsp:sp modelId="{B0C37754-620D-4658-A7C7-31C54AC903D7}">
      <dsp:nvSpPr>
        <dsp:cNvPr id="0" name=""/>
        <dsp:cNvSpPr/>
      </dsp:nvSpPr>
      <dsp:spPr>
        <a:xfrm>
          <a:off x="3559703" y="3338937"/>
          <a:ext cx="5256536" cy="5736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升學目標：大學文、史、法、商學系</a:t>
          </a:r>
          <a:endParaRPr lang="zh-TW" altLang="en-US" sz="2400" kern="1200" dirty="0"/>
        </a:p>
      </dsp:txBody>
      <dsp:txXfrm>
        <a:off x="3576503" y="3355737"/>
        <a:ext cx="5222936" cy="5400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571D2-1A97-4ECD-8766-2CBF5153C8EA}">
      <dsp:nvSpPr>
        <dsp:cNvPr id="0" name=""/>
        <dsp:cNvSpPr/>
      </dsp:nvSpPr>
      <dsp:spPr>
        <a:xfrm>
          <a:off x="221044" y="13376"/>
          <a:ext cx="1117935" cy="44407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itchFamily="34" charset="-120"/>
              <a:ea typeface="微軟正黑體" pitchFamily="34" charset="-120"/>
            </a:rPr>
            <a:t>以職業學校課程為主</a:t>
          </a:r>
          <a:r>
            <a:rPr lang="en-US" altLang="zh-TW" sz="2800" kern="1200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800" kern="1200" dirty="0" smtClean="0">
              <a:latin typeface="微軟正黑體" pitchFamily="34" charset="-120"/>
              <a:ea typeface="微軟正黑體" pitchFamily="34" charset="-120"/>
            </a:rPr>
          </a:br>
          <a:r>
            <a:rPr lang="en-US" altLang="zh-TW" sz="2000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2000" kern="1200" dirty="0" smtClean="0">
              <a:latin typeface="微軟正黑體" pitchFamily="34" charset="-120"/>
              <a:ea typeface="微軟正黑體" pitchFamily="34" charset="-120"/>
            </a:rPr>
            <a:t>統測</a:t>
          </a:r>
          <a:r>
            <a:rPr lang="en-US" altLang="zh-TW" sz="2000" kern="1200" dirty="0" smtClean="0">
              <a:latin typeface="微軟正黑體" pitchFamily="34" charset="-120"/>
              <a:ea typeface="微軟正黑體" pitchFamily="34" charset="-120"/>
            </a:rPr>
            <a:t>）</a:t>
          </a:r>
        </a:p>
      </dsp:txBody>
      <dsp:txXfrm>
        <a:off x="253787" y="46119"/>
        <a:ext cx="1052449" cy="4375249"/>
      </dsp:txXfrm>
    </dsp:sp>
    <dsp:sp modelId="{649BEA0C-F9EC-4F3A-B5AE-29C8D838AD8B}">
      <dsp:nvSpPr>
        <dsp:cNvPr id="0" name=""/>
        <dsp:cNvSpPr/>
      </dsp:nvSpPr>
      <dsp:spPr>
        <a:xfrm rot="17580337">
          <a:off x="1127402" y="1902089"/>
          <a:ext cx="694629" cy="23926"/>
        </a:xfrm>
        <a:custGeom>
          <a:avLst/>
          <a:gdLst/>
          <a:ahLst/>
          <a:cxnLst/>
          <a:rect l="0" t="0" r="0" b="0"/>
          <a:pathLst>
            <a:path>
              <a:moveTo>
                <a:pt x="0" y="11963"/>
              </a:moveTo>
              <a:lnTo>
                <a:pt x="694629" y="1196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1457351" y="1896686"/>
        <a:ext cx="34731" cy="34731"/>
      </dsp:txXfrm>
    </dsp:sp>
    <dsp:sp modelId="{C3B20D3F-38D6-407D-9A7D-9CA81B6A237F}">
      <dsp:nvSpPr>
        <dsp:cNvPr id="0" name=""/>
        <dsp:cNvSpPr/>
      </dsp:nvSpPr>
      <dsp:spPr>
        <a:xfrm>
          <a:off x="1610455" y="648605"/>
          <a:ext cx="1291696" cy="1891511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商服學程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000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000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資訊學程</a:t>
          </a:r>
          <a:endParaRPr lang="zh-TW" altLang="en-US" sz="2000" kern="1200" dirty="0">
            <a:solidFill>
              <a:srgbClr val="FF0000"/>
            </a:solidFill>
          </a:endParaRPr>
        </a:p>
      </dsp:txBody>
      <dsp:txXfrm>
        <a:off x="1648287" y="686437"/>
        <a:ext cx="1216032" cy="1815847"/>
      </dsp:txXfrm>
    </dsp:sp>
    <dsp:sp modelId="{9DD9E02C-BD55-4BE5-84FD-87BB2E272690}">
      <dsp:nvSpPr>
        <dsp:cNvPr id="0" name=""/>
        <dsp:cNvSpPr/>
      </dsp:nvSpPr>
      <dsp:spPr>
        <a:xfrm rot="17335049">
          <a:off x="2669466" y="1256680"/>
          <a:ext cx="688629" cy="23926"/>
        </a:xfrm>
        <a:custGeom>
          <a:avLst/>
          <a:gdLst/>
          <a:ahLst/>
          <a:cxnLst/>
          <a:rect l="0" t="0" r="0" b="0"/>
          <a:pathLst>
            <a:path>
              <a:moveTo>
                <a:pt x="0" y="11963"/>
              </a:moveTo>
              <a:lnTo>
                <a:pt x="688629" y="119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2996565" y="1251427"/>
        <a:ext cx="34431" cy="34431"/>
      </dsp:txXfrm>
    </dsp:sp>
    <dsp:sp modelId="{75215BA8-DB78-421F-A343-6D953EFF8F96}">
      <dsp:nvSpPr>
        <dsp:cNvPr id="0" name=""/>
        <dsp:cNvSpPr/>
      </dsp:nvSpPr>
      <dsp:spPr>
        <a:xfrm>
          <a:off x="3125410" y="309727"/>
          <a:ext cx="5501281" cy="126639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學習內容：國、英、數、會計、經濟、計概、商概等</a:t>
          </a:r>
        </a:p>
      </dsp:txBody>
      <dsp:txXfrm>
        <a:off x="3162502" y="346819"/>
        <a:ext cx="5427097" cy="1192213"/>
      </dsp:txXfrm>
    </dsp:sp>
    <dsp:sp modelId="{3DF7F6A5-2FBF-4B82-B36F-309F3E35A94A}">
      <dsp:nvSpPr>
        <dsp:cNvPr id="0" name=""/>
        <dsp:cNvSpPr/>
      </dsp:nvSpPr>
      <dsp:spPr>
        <a:xfrm rot="3509499">
          <a:off x="2761973" y="1832746"/>
          <a:ext cx="587286" cy="23926"/>
        </a:xfrm>
        <a:custGeom>
          <a:avLst/>
          <a:gdLst/>
          <a:ahLst/>
          <a:cxnLst/>
          <a:rect l="0" t="0" r="0" b="0"/>
          <a:pathLst>
            <a:path>
              <a:moveTo>
                <a:pt x="0" y="11963"/>
              </a:moveTo>
              <a:lnTo>
                <a:pt x="587286" y="119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040934" y="1830028"/>
        <a:ext cx="29364" cy="29364"/>
      </dsp:txXfrm>
    </dsp:sp>
    <dsp:sp modelId="{95601248-DCB2-45EF-BD25-EB8B47EDECBB}">
      <dsp:nvSpPr>
        <dsp:cNvPr id="0" name=""/>
        <dsp:cNvSpPr/>
      </dsp:nvSpPr>
      <dsp:spPr>
        <a:xfrm>
          <a:off x="3209081" y="1717807"/>
          <a:ext cx="5458498" cy="7545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 升學目標：科技大學商管群科系</a:t>
          </a:r>
          <a:endParaRPr lang="zh-TW" altLang="en-US" sz="2000" b="1" kern="1200" dirty="0" smtClean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231180" y="1739906"/>
        <a:ext cx="5414300" cy="710306"/>
      </dsp:txXfrm>
    </dsp:sp>
    <dsp:sp modelId="{A5822ECE-A190-4893-AE91-2DBADB04A25B}">
      <dsp:nvSpPr>
        <dsp:cNvPr id="0" name=""/>
        <dsp:cNvSpPr/>
      </dsp:nvSpPr>
      <dsp:spPr>
        <a:xfrm rot="4695156">
          <a:off x="823072" y="2856009"/>
          <a:ext cx="1295593" cy="23926"/>
        </a:xfrm>
        <a:custGeom>
          <a:avLst/>
          <a:gdLst/>
          <a:ahLst/>
          <a:cxnLst/>
          <a:rect l="0" t="0" r="0" b="0"/>
          <a:pathLst>
            <a:path>
              <a:moveTo>
                <a:pt x="0" y="11963"/>
              </a:moveTo>
              <a:lnTo>
                <a:pt x="1295593" y="11963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1438479" y="2835582"/>
        <a:ext cx="64779" cy="64779"/>
      </dsp:txXfrm>
    </dsp:sp>
    <dsp:sp modelId="{25F10B1B-2A17-4B52-8977-312F92458678}">
      <dsp:nvSpPr>
        <dsp:cNvPr id="0" name=""/>
        <dsp:cNvSpPr/>
      </dsp:nvSpPr>
      <dsp:spPr>
        <a:xfrm>
          <a:off x="1602758" y="3206165"/>
          <a:ext cx="1270902" cy="59207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應英學程</a:t>
          </a:r>
        </a:p>
      </dsp:txBody>
      <dsp:txXfrm>
        <a:off x="1620099" y="3223506"/>
        <a:ext cx="1236220" cy="557388"/>
      </dsp:txXfrm>
    </dsp:sp>
    <dsp:sp modelId="{549BB33B-9345-4AE0-9449-B4F1F96AABEA}">
      <dsp:nvSpPr>
        <dsp:cNvPr id="0" name=""/>
        <dsp:cNvSpPr/>
      </dsp:nvSpPr>
      <dsp:spPr>
        <a:xfrm rot="19457599">
          <a:off x="2818835" y="3320017"/>
          <a:ext cx="583309" cy="23926"/>
        </a:xfrm>
        <a:custGeom>
          <a:avLst/>
          <a:gdLst/>
          <a:ahLst/>
          <a:cxnLst/>
          <a:rect l="0" t="0" r="0" b="0"/>
          <a:pathLst>
            <a:path>
              <a:moveTo>
                <a:pt x="0" y="11963"/>
              </a:moveTo>
              <a:lnTo>
                <a:pt x="583309" y="119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095907" y="3317398"/>
        <a:ext cx="29165" cy="29165"/>
      </dsp:txXfrm>
    </dsp:sp>
    <dsp:sp modelId="{13FDFEFF-5EC9-4627-A399-D6A69E4B246A}">
      <dsp:nvSpPr>
        <dsp:cNvPr id="0" name=""/>
        <dsp:cNvSpPr/>
      </dsp:nvSpPr>
      <dsp:spPr>
        <a:xfrm>
          <a:off x="3347318" y="2745298"/>
          <a:ext cx="5160118" cy="83292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學習內容：國、英、數、英文寫作與 閱讀。</a:t>
          </a:r>
        </a:p>
      </dsp:txBody>
      <dsp:txXfrm>
        <a:off x="3371714" y="2769694"/>
        <a:ext cx="5111326" cy="784132"/>
      </dsp:txXfrm>
    </dsp:sp>
    <dsp:sp modelId="{F48FFCBF-BFC6-4657-9004-EB478AB76819}">
      <dsp:nvSpPr>
        <dsp:cNvPr id="0" name=""/>
        <dsp:cNvSpPr/>
      </dsp:nvSpPr>
      <dsp:spPr>
        <a:xfrm rot="2652958">
          <a:off x="2780054" y="3720671"/>
          <a:ext cx="660870" cy="23926"/>
        </a:xfrm>
        <a:custGeom>
          <a:avLst/>
          <a:gdLst/>
          <a:ahLst/>
          <a:cxnLst/>
          <a:rect l="0" t="0" r="0" b="0"/>
          <a:pathLst>
            <a:path>
              <a:moveTo>
                <a:pt x="0" y="11963"/>
              </a:moveTo>
              <a:lnTo>
                <a:pt x="660870" y="11963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093968" y="3716113"/>
        <a:ext cx="33043" cy="33043"/>
      </dsp:txXfrm>
    </dsp:sp>
    <dsp:sp modelId="{5A949128-3464-4ADD-B6DC-4B425F9176F6}">
      <dsp:nvSpPr>
        <dsp:cNvPr id="0" name=""/>
        <dsp:cNvSpPr/>
      </dsp:nvSpPr>
      <dsp:spPr>
        <a:xfrm>
          <a:off x="3347318" y="3667033"/>
          <a:ext cx="5032326" cy="59207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 升學目標：科技大學外語群科系</a:t>
          </a:r>
        </a:p>
      </dsp:txBody>
      <dsp:txXfrm>
        <a:off x="3364659" y="3684374"/>
        <a:ext cx="4997644" cy="557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9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2863" y="0"/>
            <a:ext cx="294798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B3A65-DD82-407A-BE84-A57378E7DD9C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6100"/>
            <a:ext cx="294798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2863" y="9436100"/>
            <a:ext cx="2947987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ED60B-CCAE-4B95-A2E2-43B198E2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027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A5DC7-8BD7-4E02-8916-DC1FE4448B5E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8812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244" y="4781014"/>
            <a:ext cx="5441950" cy="39117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7566D-EAAF-446B-BEA2-3480B65D2B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178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7566D-EAAF-446B-BEA2-3480B65D2BE8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56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7566D-EAAF-446B-BEA2-3480B65D2BE8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371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988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05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064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8044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276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32086" r="69846" b="31799"/>
          <a:stretch/>
        </p:blipFill>
        <p:spPr>
          <a:xfrm>
            <a:off x="451342" y="302771"/>
            <a:ext cx="1312346" cy="139803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962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145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340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8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514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33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30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32086" r="69846" b="31799"/>
          <a:stretch/>
        </p:blipFill>
        <p:spPr>
          <a:xfrm>
            <a:off x="451342" y="302771"/>
            <a:ext cx="1312346" cy="139803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4409768"/>
            <a:ext cx="9144000" cy="244823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03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32086" r="69846" b="31799"/>
          <a:stretch/>
        </p:blipFill>
        <p:spPr>
          <a:xfrm>
            <a:off x="451342" y="302771"/>
            <a:ext cx="1312346" cy="1398037"/>
          </a:xfrm>
          <a:prstGeom prst="rect">
            <a:avLst/>
          </a:prstGeom>
        </p:spPr>
      </p:pic>
      <p:grpSp>
        <p:nvGrpSpPr>
          <p:cNvPr id="9" name="组 1"/>
          <p:cNvGrpSpPr/>
          <p:nvPr userDrawn="1"/>
        </p:nvGrpSpPr>
        <p:grpSpPr>
          <a:xfrm>
            <a:off x="8305964" y="0"/>
            <a:ext cx="848993" cy="6857999"/>
            <a:chOff x="296898" y="140184"/>
            <a:chExt cx="6531720" cy="189660"/>
          </a:xfrm>
        </p:grpSpPr>
        <p:sp>
          <p:nvSpPr>
            <p:cNvPr id="10" name="矩形 9"/>
            <p:cNvSpPr/>
            <p:nvPr/>
          </p:nvSpPr>
          <p:spPr>
            <a:xfrm>
              <a:off x="296898" y="140184"/>
              <a:ext cx="1088620" cy="189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385518" y="140184"/>
              <a:ext cx="1088620" cy="189660"/>
            </a:xfrm>
            <a:prstGeom prst="rect">
              <a:avLst/>
            </a:prstGeom>
            <a:solidFill>
              <a:srgbClr val="4584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474138" y="140184"/>
              <a:ext cx="1088620" cy="1896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562758" y="140184"/>
              <a:ext cx="1088620" cy="1896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651378" y="140184"/>
              <a:ext cx="1088620" cy="1896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739998" y="140184"/>
              <a:ext cx="1088620" cy="1896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43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61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1E395-9A8D-485E-8011-66FCBBA6E5F9}" type="datetimeFigureOut">
              <a:rPr lang="zh-TW" altLang="en-US" smtClean="0"/>
              <a:t>2016/1/26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0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C:\Users\User\Desktop\壢商學校簡介\學校簡介-壢商\中壢高商簡介\壢商建築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9600"/>
          <a:stretch/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36512" y="2377929"/>
            <a:ext cx="9180512" cy="11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6" b="31799"/>
          <a:stretch/>
        </p:blipFill>
        <p:spPr>
          <a:xfrm>
            <a:off x="0" y="2578815"/>
            <a:ext cx="9144000" cy="185829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36512" y="4509120"/>
            <a:ext cx="9180512" cy="11496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-36512" y="2578814"/>
            <a:ext cx="2812528" cy="1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橢圓 16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3264691" y="58919"/>
            <a:ext cx="864000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高職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部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資處科企參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t="34392" r="5155" b="28567"/>
          <a:stretch/>
        </p:blipFill>
        <p:spPr>
          <a:xfrm>
            <a:off x="-6965" y="2103636"/>
            <a:ext cx="9150965" cy="240548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4361" r="5000" b="27903"/>
          <a:stretch/>
        </p:blipFill>
        <p:spPr>
          <a:xfrm>
            <a:off x="-36512" y="4673600"/>
            <a:ext cx="9180512" cy="242780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12893" y="2132857"/>
            <a:ext cx="9144000" cy="504056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Adobe 黑体 Std R" pitchFamily="34" charset="-128"/>
                <a:ea typeface="Adobe 黑体 Std R" pitchFamily="34" charset="-128"/>
              </a:rPr>
              <a:t>台灣微軟公司</a:t>
            </a:r>
            <a:endParaRPr lang="zh-TW" altLang="en-US" sz="24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36512" y="4725144"/>
            <a:ext cx="9144000" cy="504056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Adobe 黑体 Std R" pitchFamily="34" charset="-128"/>
                <a:ea typeface="Adobe 黑体 Std R" pitchFamily="34" charset="-128"/>
              </a:rPr>
              <a:t>祥儀機器人夢工廠</a:t>
            </a:r>
            <a:endParaRPr lang="zh-TW" altLang="en-US" sz="2400" b="1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8255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橢圓 23"/>
          <p:cNvSpPr/>
          <p:nvPr/>
        </p:nvSpPr>
        <p:spPr>
          <a:xfrm>
            <a:off x="3704121" y="332656"/>
            <a:ext cx="1584000" cy="1584000"/>
          </a:xfrm>
          <a:prstGeom prst="ellipse">
            <a:avLst/>
          </a:prstGeom>
          <a:solidFill>
            <a:srgbClr val="FFFF0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綜合高中</a:t>
            </a:r>
            <a:endParaRPr lang="zh-TW" altLang="en-US" sz="3600" b="1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6660232" y="332832"/>
            <a:ext cx="1584000" cy="1584000"/>
          </a:xfrm>
          <a:prstGeom prst="ellipse">
            <a:avLst/>
          </a:prstGeom>
          <a:solidFill>
            <a:srgbClr val="92D050"/>
          </a:solidFill>
          <a:ln w="19050" cmpd="sng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5004048" y="922468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ea typeface="Adobe 繁黑體 Std B"/>
              </a:rPr>
              <a:t>學術學程</a:t>
            </a:r>
            <a:endParaRPr lang="zh-TW" altLang="en-US" sz="2200" dirty="0">
              <a:ea typeface="Adobe 繁黑體 Std B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660232" y="922292"/>
            <a:ext cx="158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ea typeface="Adobe 繁黑體 Std B"/>
              </a:rPr>
              <a:t>專業學</a:t>
            </a:r>
            <a:r>
              <a:rPr lang="zh-TW" altLang="en-US" sz="2200" dirty="0">
                <a:ea typeface="Adobe 繁黑體 Std B"/>
              </a:rPr>
              <a:t>程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719572" y="1928043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綜合高中特色：　</a:t>
            </a:r>
            <a:endParaRPr lang="en-US" altLang="zh-TW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整─融合高中及高職的課程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114027875"/>
              </p:ext>
            </p:extLst>
          </p:nvPr>
        </p:nvGraphicFramePr>
        <p:xfrm>
          <a:off x="719572" y="2903110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9640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橢圓 14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7030A0"/>
          </a:solidFill>
          <a:ln w="19050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3264691" y="58919"/>
            <a:ext cx="864000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綜合高中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491880" y="69269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FF00"/>
                </a:solidFill>
                <a:ea typeface="Adobe 繁黑體 Std B"/>
              </a:rPr>
              <a:t>學術學程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431430475"/>
              </p:ext>
            </p:extLst>
          </p:nvPr>
        </p:nvGraphicFramePr>
        <p:xfrm>
          <a:off x="131720" y="1999224"/>
          <a:ext cx="8880560" cy="445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297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7030A0"/>
          </a:solidFill>
          <a:ln w="19050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3264691" y="58919"/>
            <a:ext cx="864000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綜合高中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491880" y="69269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FF00"/>
                </a:solidFill>
                <a:ea typeface="Adobe 繁黑體 Std B"/>
              </a:rPr>
              <a:t>專門學程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3970532062"/>
              </p:ext>
            </p:extLst>
          </p:nvPr>
        </p:nvGraphicFramePr>
        <p:xfrm>
          <a:off x="131720" y="1999224"/>
          <a:ext cx="8880560" cy="445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圓角矩形 3"/>
          <p:cNvSpPr/>
          <p:nvPr/>
        </p:nvSpPr>
        <p:spPr>
          <a:xfrm>
            <a:off x="1763688" y="2996952"/>
            <a:ext cx="1224136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商服學程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763688" y="3645024"/>
            <a:ext cx="1224136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資訊學程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4747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4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橢圓 21"/>
          <p:cNvSpPr/>
          <p:nvPr/>
        </p:nvSpPr>
        <p:spPr>
          <a:xfrm>
            <a:off x="3704121" y="332656"/>
            <a:ext cx="1584000" cy="1584000"/>
          </a:xfrm>
          <a:prstGeom prst="ellipse">
            <a:avLst/>
          </a:prstGeom>
          <a:solidFill>
            <a:srgbClr val="FFC00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進修</a:t>
            </a:r>
            <a:r>
              <a:rPr lang="zh-TW" altLang="en-US" sz="3600" b="1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部</a:t>
            </a:r>
          </a:p>
        </p:txBody>
      </p:sp>
      <p:sp>
        <p:nvSpPr>
          <p:cNvPr id="30" name="橢圓 29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7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035" y="2430412"/>
            <a:ext cx="2656800" cy="149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" b="1"/>
          <a:stretch/>
        </p:blipFill>
        <p:spPr bwMode="auto">
          <a:xfrm>
            <a:off x="3238927" y="2430412"/>
            <a:ext cx="2655447" cy="149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6660232" y="332832"/>
            <a:ext cx="1584000" cy="1584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9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388" y="4212829"/>
            <a:ext cx="2655447" cy="14930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928" y="4212829"/>
            <a:ext cx="2655447" cy="14930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3238927" y="5229200"/>
            <a:ext cx="2049193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勤奮的進修部學生</a:t>
            </a:r>
            <a:endParaRPr lang="en-US" altLang="zh-TW" dirty="0" smtClean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30034" y="3442917"/>
            <a:ext cx="1117630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夜晚校</a:t>
            </a:r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園</a:t>
            </a:r>
          </a:p>
        </p:txBody>
      </p:sp>
      <p:sp>
        <p:nvSpPr>
          <p:cNvPr id="24" name="矩形 23"/>
          <p:cNvSpPr/>
          <p:nvPr/>
        </p:nvSpPr>
        <p:spPr>
          <a:xfrm>
            <a:off x="3238927" y="3456881"/>
            <a:ext cx="1327724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星光運動會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31388" y="5246945"/>
            <a:ext cx="936104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園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遊</a:t>
            </a:r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會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6732240" y="2132856"/>
            <a:ext cx="1728192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進修學校特色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6156176" y="2638067"/>
            <a:ext cx="27363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重視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學生生活教育、環境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endParaRPr lang="zh-TW" alt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活潑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多元，定期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舉辦運動會、校外教學、園遊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會、球類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及表演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演講等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endParaRPr lang="zh-TW" altLang="en-US" sz="1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富耐心及用心，不放棄任何一位孩子，激發學生多元潛能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endParaRPr lang="zh-TW" alt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設有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諮商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教師及心理諮商師駐校，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提供心理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諮詢服務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6444208" y="2564904"/>
            <a:ext cx="2376264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5004048" y="922468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solidFill>
                  <a:srgbClr val="FFFF00"/>
                </a:solidFill>
                <a:ea typeface="Adobe 繁黑體 Std B"/>
              </a:rPr>
              <a:t>商業經</a:t>
            </a:r>
            <a:r>
              <a:rPr lang="zh-TW" altLang="en-US" sz="2200" dirty="0">
                <a:solidFill>
                  <a:srgbClr val="FFFF00"/>
                </a:solidFill>
                <a:ea typeface="Adobe 繁黑體 Std B"/>
              </a:rPr>
              <a:t>營</a:t>
            </a:r>
            <a:r>
              <a:rPr lang="zh-TW" altLang="en-US" sz="2200" dirty="0" smtClean="0">
                <a:solidFill>
                  <a:srgbClr val="FFFF00"/>
                </a:solidFill>
                <a:ea typeface="Adobe 繁黑體 Std B"/>
              </a:rPr>
              <a:t>科</a:t>
            </a:r>
            <a:endParaRPr lang="zh-TW" altLang="en-US" sz="2200" dirty="0">
              <a:solidFill>
                <a:srgbClr val="FFFF00"/>
              </a:solidFill>
              <a:ea typeface="Adobe 繁黑體 Std B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660232" y="922292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FFFF00"/>
                </a:solidFill>
                <a:ea typeface="Adobe 繁黑體 Std B"/>
              </a:rPr>
              <a:t>資料處</a:t>
            </a:r>
            <a:r>
              <a:rPr lang="zh-TW" altLang="en-US" sz="2200" dirty="0">
                <a:solidFill>
                  <a:srgbClr val="FFFF00"/>
                </a:solidFill>
                <a:ea typeface="Adobe 繁黑體 Std B"/>
              </a:rPr>
              <a:t>理</a:t>
            </a:r>
            <a:r>
              <a:rPr lang="zh-TW" altLang="en-US" sz="2200" dirty="0" smtClean="0">
                <a:solidFill>
                  <a:srgbClr val="FFFF00"/>
                </a:solidFill>
                <a:ea typeface="Adobe 繁黑體 Std B"/>
              </a:rPr>
              <a:t>科</a:t>
            </a:r>
            <a:endParaRPr lang="zh-TW" altLang="en-US" sz="2200" dirty="0">
              <a:solidFill>
                <a:srgbClr val="FFFF00"/>
              </a:solidFill>
              <a:ea typeface="Adobe 繁黑體 Std B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732240" y="2155796"/>
            <a:ext cx="1728192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進修學校簡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156176" y="2661007"/>
            <a:ext cx="2736304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設有資處科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商經科，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科各收一班各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人，附校共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endPara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招生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桃連區免試入學及本校獨立辦理免試入學招生，擇優入學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endParaRPr lang="zh-TW" altLang="en-US" sz="11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上課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每週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上課五天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18:00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22:05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，週三為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18:00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21:15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cxnSp>
        <p:nvCxnSpPr>
          <p:cNvPr id="31" name="直線接點 30"/>
          <p:cNvCxnSpPr/>
          <p:nvPr/>
        </p:nvCxnSpPr>
        <p:spPr>
          <a:xfrm>
            <a:off x="6444208" y="2587844"/>
            <a:ext cx="2376264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710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7" grpId="0"/>
      <p:bldP spid="27" grpId="2"/>
      <p:bldP spid="33" grpId="0"/>
      <p:bldP spid="33" grpId="1"/>
      <p:bldP spid="26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2844008" y="188840"/>
            <a:ext cx="1583976" cy="1583976"/>
          </a:xfrm>
          <a:prstGeom prst="ellipse">
            <a:avLst/>
          </a:prstGeom>
          <a:solidFill>
            <a:srgbClr val="00B050"/>
          </a:solidFill>
          <a:ln w="7620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36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7" name="橢圓 16"/>
          <p:cNvSpPr/>
          <p:nvPr/>
        </p:nvSpPr>
        <p:spPr>
          <a:xfrm>
            <a:off x="457200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6012360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</a:p>
        </p:txBody>
      </p:sp>
      <p:sp>
        <p:nvSpPr>
          <p:cNvPr id="19" name="橢圓 18"/>
          <p:cNvSpPr/>
          <p:nvPr/>
        </p:nvSpPr>
        <p:spPr>
          <a:xfrm>
            <a:off x="529208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21" name="橢圓 20"/>
          <p:cNvSpPr/>
          <p:nvPr/>
        </p:nvSpPr>
        <p:spPr>
          <a:xfrm>
            <a:off x="673244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輔導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專業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9486" r="43601" b="44000"/>
          <a:stretch/>
        </p:blipFill>
        <p:spPr bwMode="auto">
          <a:xfrm>
            <a:off x="92736" y="2195617"/>
            <a:ext cx="2895088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19146" r="42914" b="43750"/>
          <a:stretch/>
        </p:blipFill>
        <p:spPr bwMode="auto">
          <a:xfrm>
            <a:off x="3117072" y="2178556"/>
            <a:ext cx="2895088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19146" r="42914" b="43750"/>
          <a:stretch/>
        </p:blipFill>
        <p:spPr bwMode="auto">
          <a:xfrm>
            <a:off x="6156176" y="2178556"/>
            <a:ext cx="2895088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9146" r="42914" b="44000"/>
          <a:stretch/>
        </p:blipFill>
        <p:spPr bwMode="auto">
          <a:xfrm>
            <a:off x="251520" y="3717032"/>
            <a:ext cx="2895088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19146" r="42914" b="43750"/>
          <a:stretch/>
        </p:blipFill>
        <p:spPr bwMode="auto">
          <a:xfrm>
            <a:off x="3290624" y="3717032"/>
            <a:ext cx="2895088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/>
          <p:cNvSpPr/>
          <p:nvPr/>
        </p:nvSpPr>
        <p:spPr>
          <a:xfrm>
            <a:off x="266288" y="4609009"/>
            <a:ext cx="155548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標準羽球場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7504" y="3096841"/>
            <a:ext cx="944205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圖書館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131840" y="3068960"/>
            <a:ext cx="155548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壢商左岸咖啡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156176" y="3068960"/>
            <a:ext cx="155548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生涯規劃教室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319318" y="4609009"/>
            <a:ext cx="155548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標準游泳池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60040" y="5373216"/>
            <a:ext cx="83884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ysClr val="windowText" lastClr="000000"/>
                </a:solidFill>
                <a:ea typeface="Adobe 繁黑體 Std B"/>
              </a:rPr>
              <a:t>學校軟硬體設備完善，有木質地板籃球場、熱泵溫水泳池、</a:t>
            </a:r>
            <a:r>
              <a:rPr lang="en-US" altLang="zh-TW" sz="2800" b="1" dirty="0">
                <a:solidFill>
                  <a:sysClr val="windowText" lastClr="000000"/>
                </a:solidFill>
                <a:ea typeface="Adobe 繁黑體 Std B"/>
              </a:rPr>
              <a:t>6</a:t>
            </a:r>
            <a:r>
              <a:rPr lang="zh-TW" altLang="en-US" sz="2800" b="1" dirty="0">
                <a:solidFill>
                  <a:sysClr val="windowText" lastClr="000000"/>
                </a:solidFill>
                <a:ea typeface="Adobe 繁黑體 Std B"/>
              </a:rPr>
              <a:t>面</a:t>
            </a:r>
            <a:r>
              <a:rPr lang="en-US" altLang="zh-TW" sz="2800" b="1" dirty="0">
                <a:solidFill>
                  <a:sysClr val="windowText" lastClr="000000"/>
                </a:solidFill>
                <a:ea typeface="Adobe 繁黑體 Std B"/>
              </a:rPr>
              <a:t>PU</a:t>
            </a:r>
            <a:r>
              <a:rPr lang="zh-TW" altLang="en-US" sz="2800" b="1" dirty="0">
                <a:solidFill>
                  <a:sysClr val="windowText" lastClr="000000"/>
                </a:solidFill>
                <a:ea typeface="Adobe 繁黑體 Std B"/>
              </a:rPr>
              <a:t>羽球場，全新無障礙廁所、蒙多</a:t>
            </a:r>
            <a:r>
              <a:rPr lang="zh-TW" altLang="en-US" sz="2800" b="1" dirty="0" smtClean="0">
                <a:solidFill>
                  <a:sysClr val="windowText" lastClr="000000"/>
                </a:solidFill>
                <a:ea typeface="Adobe 繁黑體 Std B"/>
              </a:rPr>
              <a:t>跑道、</a:t>
            </a:r>
            <a:r>
              <a:rPr lang="en-US" altLang="zh-TW" sz="2800" b="1" dirty="0" smtClean="0">
                <a:solidFill>
                  <a:sysClr val="windowText" lastClr="000000"/>
                </a:solidFill>
                <a:ea typeface="Adobe 繁黑體 Std B"/>
              </a:rPr>
              <a:t>30</a:t>
            </a:r>
            <a:r>
              <a:rPr lang="zh-TW" altLang="en-US" sz="2800" b="1" dirty="0" smtClean="0">
                <a:solidFill>
                  <a:sysClr val="windowText" lastClr="000000"/>
                </a:solidFill>
                <a:ea typeface="Adobe 繁黑體 Std B"/>
              </a:rPr>
              <a:t>台全新</a:t>
            </a:r>
            <a:r>
              <a:rPr lang="en-US" altLang="zh-TW" sz="3200" b="1" dirty="0" err="1" smtClean="0">
                <a:solidFill>
                  <a:srgbClr val="FF0000"/>
                </a:solidFill>
                <a:ea typeface="Adobe 繁黑體 Std B"/>
              </a:rPr>
              <a:t>iPad</a:t>
            </a:r>
            <a:r>
              <a:rPr lang="zh-TW" altLang="en-US" sz="2800" b="1" dirty="0" smtClean="0">
                <a:solidFill>
                  <a:sysClr val="windowText" lastClr="000000"/>
                </a:solidFill>
                <a:ea typeface="Adobe 繁黑體 Std B"/>
              </a:rPr>
              <a:t>、全新投影機、班班有冷氣</a:t>
            </a:r>
            <a:r>
              <a:rPr lang="en-US" altLang="zh-TW" sz="2800" b="1" dirty="0" smtClean="0">
                <a:solidFill>
                  <a:sysClr val="windowText" lastClr="000000"/>
                </a:solidFill>
                <a:ea typeface="Adobe 繁黑體 Std B"/>
              </a:rPr>
              <a:t>…</a:t>
            </a:r>
            <a:r>
              <a:rPr lang="zh-TW" altLang="en-US" sz="2800" b="1" dirty="0" smtClean="0">
                <a:solidFill>
                  <a:sysClr val="windowText" lastClr="000000"/>
                </a:solidFill>
                <a:ea typeface="Adobe 繁黑體 Std B"/>
              </a:rPr>
              <a:t>等</a:t>
            </a:r>
            <a:r>
              <a:rPr lang="zh-TW" altLang="en-US" sz="2800" b="1" dirty="0">
                <a:solidFill>
                  <a:sysClr val="windowText" lastClr="000000"/>
                </a:solidFill>
                <a:ea typeface="Adobe 繁黑體 Std B"/>
              </a:rPr>
              <a:t>。</a:t>
            </a:r>
          </a:p>
        </p:txBody>
      </p:sp>
      <p:pic>
        <p:nvPicPr>
          <p:cNvPr id="22" name="Picture 7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3717032"/>
            <a:ext cx="2448272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6300192" y="4609009"/>
            <a:ext cx="182874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全新無障礙廁所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3130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29" grpId="0" animBg="1"/>
      <p:bldP spid="2" grpId="1" build="allAtOnce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3563888" y="188840"/>
            <a:ext cx="1583976" cy="1583976"/>
          </a:xfrm>
          <a:prstGeom prst="ellipse">
            <a:avLst/>
          </a:prstGeom>
          <a:solidFill>
            <a:srgbClr val="0070C0"/>
          </a:solidFill>
          <a:ln w="762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</a:p>
        </p:txBody>
      </p:sp>
      <p:sp>
        <p:nvSpPr>
          <p:cNvPr id="17" name="橢圓 16"/>
          <p:cNvSpPr/>
          <p:nvPr/>
        </p:nvSpPr>
        <p:spPr>
          <a:xfrm>
            <a:off x="255577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8" name="橢圓 17"/>
          <p:cNvSpPr/>
          <p:nvPr/>
        </p:nvSpPr>
        <p:spPr>
          <a:xfrm>
            <a:off x="6012360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529208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21" name="橢圓 20"/>
          <p:cNvSpPr/>
          <p:nvPr/>
        </p:nvSpPr>
        <p:spPr>
          <a:xfrm>
            <a:off x="673244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輔導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專業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3528" y="4341802"/>
            <a:ext cx="298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</a:rPr>
              <a:t>▼近三年升學率</a:t>
            </a:r>
            <a:endParaRPr lang="zh-TW" altLang="en-US" sz="2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126359"/>
              </p:ext>
            </p:extLst>
          </p:nvPr>
        </p:nvGraphicFramePr>
        <p:xfrm>
          <a:off x="539552" y="4688160"/>
          <a:ext cx="8064896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/>
                <a:gridCol w="4248472"/>
                <a:gridCol w="23042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年度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國立及百大企業最愛</a:t>
                      </a:r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30所大學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私立大學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102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59%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36%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103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63%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36%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104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74%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24%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三年平均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65%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32%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323528" y="2190343"/>
            <a:ext cx="8568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</a:rPr>
              <a:t>每年均有畢業生錄取 </a:t>
            </a:r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3200" dirty="0" smtClean="0">
                <a:latin typeface="Adobe 黑体 Std R" pitchFamily="34" charset="-128"/>
                <a:ea typeface="Adobe 黑体 Std R" pitchFamily="34" charset="-128"/>
              </a:rPr>
              <a:t>台、清、交、成、政、台科、北科</a:t>
            </a:r>
            <a:r>
              <a:rPr lang="en-US" altLang="zh-TW" sz="3200" dirty="0" smtClean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3200" dirty="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</a:rPr>
              <a:t>等知名國立大學。</a:t>
            </a:r>
            <a:endParaRPr lang="en-US" altLang="zh-TW" sz="2400" dirty="0" smtClean="0">
              <a:latin typeface="Adobe 黑体 Std R" pitchFamily="34" charset="-128"/>
              <a:ea typeface="Adobe 黑体 Std R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>104年度畢業生錄取國立及百大企業最愛30所大學高達</a:t>
            </a:r>
            <a:r>
              <a:rPr lang="en-US" altLang="zh-TW" sz="3200" dirty="0" smtClean="0">
                <a:latin typeface="Adobe 黑体 Std R" pitchFamily="34" charset="-128"/>
                <a:ea typeface="Adobe 黑体 Std R" pitchFamily="34" charset="-128"/>
              </a:rPr>
              <a:t>486人</a:t>
            </a:r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> (錄取率</a:t>
            </a:r>
            <a:r>
              <a:rPr lang="en-US" altLang="zh-TW" sz="3200" dirty="0" smtClean="0">
                <a:latin typeface="Adobe 黑体 Std R" pitchFamily="34" charset="-128"/>
                <a:ea typeface="Adobe 黑体 Std R" pitchFamily="34" charset="-128"/>
              </a:rPr>
              <a:t>74%</a:t>
            </a:r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>)</a:t>
            </a:r>
            <a:endParaRPr lang="zh-TW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23528" y="2191504"/>
            <a:ext cx="85689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400" dirty="0">
                <a:latin typeface="Adobe 黑体 Std R" pitchFamily="34" charset="-128"/>
                <a:ea typeface="Adobe 黑体 Std R" pitchFamily="34" charset="-128"/>
              </a:rPr>
              <a:t>每年均有畢業生錄取 </a:t>
            </a:r>
            <a:r>
              <a:rPr lang="en-US" altLang="zh-TW" sz="2400" dirty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2400" dirty="0"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3200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台、清、交、成、政、台科、北科</a:t>
            </a:r>
            <a:r>
              <a:rPr lang="en-US" altLang="zh-TW" sz="3200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3200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2400" dirty="0">
                <a:latin typeface="Adobe 黑体 Std R" pitchFamily="34" charset="-128"/>
                <a:ea typeface="Adobe 黑体 Std R" pitchFamily="34" charset="-128"/>
              </a:rPr>
              <a:t>等知名國立大學。</a:t>
            </a:r>
            <a:endParaRPr lang="en-US" altLang="zh-TW" sz="2400" dirty="0">
              <a:latin typeface="Adobe 黑体 Std R" pitchFamily="34" charset="-128"/>
              <a:ea typeface="Adobe 黑体 Std R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2400" dirty="0">
                <a:latin typeface="Adobe 黑体 Std R" pitchFamily="34" charset="-128"/>
                <a:ea typeface="Adobe 黑体 Std R" pitchFamily="34" charset="-128"/>
              </a:rPr>
              <a:t>104年度畢業生錄取國立及百大企業最愛30所大學高達</a:t>
            </a:r>
            <a:r>
              <a:rPr lang="en-US" altLang="zh-TW" sz="3200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486人</a:t>
            </a:r>
            <a:r>
              <a:rPr lang="en-US" altLang="zh-TW" sz="2400" dirty="0">
                <a:latin typeface="Adobe 黑体 Std R" pitchFamily="34" charset="-128"/>
                <a:ea typeface="Adobe 黑体 Std R" pitchFamily="34" charset="-128"/>
              </a:rPr>
              <a:t> (錄取率</a:t>
            </a:r>
            <a:r>
              <a:rPr lang="en-US" altLang="zh-TW" sz="3200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74</a:t>
            </a:r>
            <a:r>
              <a:rPr lang="en-US" altLang="zh-TW" sz="3200" dirty="0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%</a:t>
            </a:r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>)</a:t>
            </a:r>
            <a:endParaRPr lang="zh-TW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422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4283968" y="188840"/>
            <a:ext cx="1583976" cy="1583976"/>
          </a:xfrm>
          <a:prstGeom prst="ellipse">
            <a:avLst/>
          </a:prstGeom>
          <a:solidFill>
            <a:srgbClr val="FFC000"/>
          </a:solidFill>
          <a:ln w="76200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36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17" name="橢圓 16"/>
          <p:cNvSpPr/>
          <p:nvPr/>
        </p:nvSpPr>
        <p:spPr>
          <a:xfrm>
            <a:off x="255577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8" name="橢圓 17"/>
          <p:cNvSpPr/>
          <p:nvPr/>
        </p:nvSpPr>
        <p:spPr>
          <a:xfrm>
            <a:off x="6012360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7585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673244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輔導專業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07504" y="5786100"/>
            <a:ext cx="59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●</a:t>
            </a:r>
            <a:r>
              <a:rPr lang="zh-TW" altLang="en-US" sz="2800" b="1" dirty="0" smtClean="0">
                <a:solidFill>
                  <a:sysClr val="windowText" lastClr="000000"/>
                </a:solidFill>
                <a:ea typeface="Adobe 繁黑體 Std B"/>
              </a:rPr>
              <a:t>碩士</a:t>
            </a:r>
            <a:r>
              <a:rPr lang="zh-TW" altLang="en-US" sz="2800" b="1" dirty="0">
                <a:solidFill>
                  <a:sysClr val="windowText" lastClr="000000"/>
                </a:solidFill>
                <a:ea typeface="Adobe 繁黑體 Std B"/>
              </a:rPr>
              <a:t>學位（含四十學分</a:t>
            </a:r>
            <a:r>
              <a:rPr lang="en-US" altLang="zh-TW" sz="2800" b="1" dirty="0">
                <a:solidFill>
                  <a:sysClr val="windowText" lastClr="000000"/>
                </a:solidFill>
                <a:ea typeface="Adobe 繁黑體 Std B"/>
              </a:rPr>
              <a:t>)</a:t>
            </a:r>
            <a:r>
              <a:rPr lang="zh-TW" altLang="en-US" sz="2800" b="1" dirty="0">
                <a:solidFill>
                  <a:sysClr val="windowText" lastClr="000000"/>
                </a:solidFill>
                <a:ea typeface="Adobe 繁黑體 Std B"/>
              </a:rPr>
              <a:t>以上佔</a:t>
            </a:r>
            <a:r>
              <a:rPr lang="en-US" altLang="zh-TW" sz="2800" b="1" dirty="0">
                <a:solidFill>
                  <a:sysClr val="windowText" lastClr="000000"/>
                </a:solidFill>
                <a:ea typeface="Adobe 繁黑體 Std B"/>
              </a:rPr>
              <a:t>77%</a:t>
            </a:r>
            <a:endParaRPr lang="zh-TW" altLang="en-US" sz="2800" b="1" dirty="0">
              <a:solidFill>
                <a:sysClr val="windowText" lastClr="000000"/>
              </a:solidFill>
              <a:ea typeface="Adobe 繁黑體 Std B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23000" r="30510" b="16123"/>
          <a:stretch/>
        </p:blipFill>
        <p:spPr bwMode="auto">
          <a:xfrm>
            <a:off x="899592" y="2060849"/>
            <a:ext cx="410445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:\Users\User\Desktop\壢商學校簡介\中壢高商簡介製作\優良師資(國文老師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8410"/>
          <a:stretch/>
        </p:blipFill>
        <p:spPr bwMode="auto">
          <a:xfrm>
            <a:off x="5043919" y="2780928"/>
            <a:ext cx="3610783" cy="22433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11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5004048" y="188840"/>
            <a:ext cx="1583976" cy="1583976"/>
          </a:xfrm>
          <a:prstGeom prst="ellipse">
            <a:avLst/>
          </a:prstGeom>
          <a:solidFill>
            <a:srgbClr val="FF0000"/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36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255577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8" name="橢圓 17"/>
          <p:cNvSpPr/>
          <p:nvPr/>
        </p:nvSpPr>
        <p:spPr>
          <a:xfrm>
            <a:off x="399593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7585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673244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輔導專業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b="34966"/>
          <a:stretch/>
        </p:blipFill>
        <p:spPr>
          <a:xfrm>
            <a:off x="4936207" y="2276872"/>
            <a:ext cx="3555928" cy="38687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30" y="3045481"/>
            <a:ext cx="4261819" cy="2397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文字方塊 21"/>
          <p:cNvSpPr txBox="1"/>
          <p:nvPr/>
        </p:nvSpPr>
        <p:spPr>
          <a:xfrm>
            <a:off x="245741" y="3628181"/>
            <a:ext cx="2814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●</a:t>
            </a:r>
            <a:r>
              <a:rPr lang="zh-TW" altLang="en-US" sz="2000" b="1" dirty="0" smtClean="0">
                <a:ea typeface="Adobe 繁黑體 Std B"/>
              </a:rPr>
              <a:t>電軟應用</a:t>
            </a:r>
            <a:r>
              <a:rPr lang="zh-TW" altLang="en-US" sz="2000" b="1" dirty="0">
                <a:ea typeface="Adobe 繁黑體 Std B"/>
              </a:rPr>
              <a:t>乙級</a:t>
            </a:r>
            <a:r>
              <a:rPr lang="zh-TW" altLang="en-US" sz="2000" b="1" dirty="0" smtClean="0">
                <a:ea typeface="Adobe 繁黑體 Std B"/>
              </a:rPr>
              <a:t>證照</a:t>
            </a:r>
            <a:endParaRPr lang="zh-TW" altLang="en-US" sz="2000" b="1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938288" y="2916233"/>
            <a:ext cx="2969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ea typeface="Adobe 繁黑體 Std B"/>
              </a:rPr>
              <a:t>平均通過率達</a:t>
            </a:r>
            <a:r>
              <a:rPr lang="en-US" altLang="zh-TW" sz="3200" dirty="0">
                <a:solidFill>
                  <a:srgbClr val="FF0000"/>
                </a:solidFill>
                <a:ea typeface="Adobe 繁黑體 Std B"/>
              </a:rPr>
              <a:t>90%</a:t>
            </a:r>
            <a:r>
              <a:rPr lang="zh-TW" altLang="en-US" sz="2000" dirty="0" smtClean="0">
                <a:ea typeface="Adobe 繁黑體 Std B"/>
              </a:rPr>
              <a:t>以上</a:t>
            </a:r>
            <a:endParaRPr lang="en-US" altLang="zh-TW" sz="2000" dirty="0" smtClean="0">
              <a:ea typeface="Adobe 繁黑體 Std B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51520" y="2492896"/>
            <a:ext cx="3960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●</a:t>
            </a:r>
            <a:r>
              <a:rPr lang="zh-TW" altLang="en-US" sz="2000" b="1" dirty="0" smtClean="0">
                <a:ea typeface="Adobe 繁黑體 Std B"/>
              </a:rPr>
              <a:t>丙</a:t>
            </a:r>
            <a:r>
              <a:rPr lang="zh-TW" altLang="en-US" sz="2000" b="1" dirty="0">
                <a:ea typeface="Adobe 繁黑體 Std B"/>
              </a:rPr>
              <a:t>級</a:t>
            </a:r>
            <a:r>
              <a:rPr lang="zh-TW" altLang="en-US" sz="2000" b="1" dirty="0" smtClean="0">
                <a:ea typeface="Adobe 繁黑體 Std B"/>
              </a:rPr>
              <a:t>證照</a:t>
            </a:r>
            <a:r>
              <a:rPr lang="en-US" altLang="zh-TW" sz="2000" b="1" dirty="0" smtClean="0">
                <a:ea typeface="Adobe 繁黑體 Std B"/>
              </a:rPr>
              <a:t/>
            </a:r>
            <a:br>
              <a:rPr lang="en-US" altLang="zh-TW" sz="2000" b="1" dirty="0" smtClean="0">
                <a:ea typeface="Adobe 繁黑體 Std B"/>
              </a:rPr>
            </a:br>
            <a:r>
              <a:rPr lang="en-US" altLang="zh-TW" sz="1600" dirty="0" smtClean="0">
                <a:ea typeface="Adobe 繁黑體 Std B"/>
              </a:rPr>
              <a:t>(</a:t>
            </a:r>
            <a:r>
              <a:rPr lang="zh-TW" altLang="en-US" sz="1200" dirty="0" smtClean="0">
                <a:ea typeface="Adobe 繁黑體 Std B"/>
              </a:rPr>
              <a:t>會計資訊、電腦</a:t>
            </a:r>
            <a:r>
              <a:rPr lang="zh-TW" altLang="en-US" sz="1200" dirty="0">
                <a:ea typeface="Adobe 繁黑體 Std B"/>
              </a:rPr>
              <a:t>軟體應用</a:t>
            </a:r>
            <a:r>
              <a:rPr lang="zh-TW" altLang="en-US" sz="1200" dirty="0" smtClean="0">
                <a:ea typeface="Adobe 繁黑體 Std B"/>
              </a:rPr>
              <a:t>、國貿</a:t>
            </a:r>
            <a:r>
              <a:rPr lang="zh-TW" altLang="en-US" sz="1200" dirty="0">
                <a:ea typeface="Adobe 繁黑體 Std B"/>
              </a:rPr>
              <a:t>業務</a:t>
            </a:r>
            <a:r>
              <a:rPr lang="zh-TW" altLang="en-US" sz="1200" dirty="0" smtClean="0">
                <a:ea typeface="Adobe 繁黑體 Std B"/>
              </a:rPr>
              <a:t>、會計事務</a:t>
            </a:r>
            <a:r>
              <a:rPr lang="en-US" altLang="zh-TW" sz="1600" dirty="0" smtClean="0">
                <a:ea typeface="Adobe 繁黑體 Std B"/>
              </a:rPr>
              <a:t>)</a:t>
            </a:r>
            <a:endParaRPr lang="zh-TW" altLang="en-US" sz="16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899592" y="3780329"/>
            <a:ext cx="3011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ea typeface="Adobe 繁黑體 Std B"/>
              </a:rPr>
              <a:t>平均通過率達</a:t>
            </a:r>
            <a:r>
              <a:rPr lang="en-US" altLang="zh-TW" sz="3200" dirty="0">
                <a:solidFill>
                  <a:srgbClr val="FF0000"/>
                </a:solidFill>
                <a:ea typeface="Adobe 繁黑體 Std B"/>
              </a:rPr>
              <a:t>82%</a:t>
            </a:r>
            <a:r>
              <a:rPr lang="zh-TW" altLang="en-US" sz="2000" dirty="0" smtClean="0">
                <a:ea typeface="Adobe 繁黑體 Std B"/>
              </a:rPr>
              <a:t>以上 </a:t>
            </a:r>
            <a:endParaRPr lang="zh-TW" altLang="en-US" sz="20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45740" y="4613066"/>
            <a:ext cx="3417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●</a:t>
            </a:r>
            <a:r>
              <a:rPr lang="zh-TW" altLang="en-US" sz="2000" b="1" dirty="0" smtClean="0">
                <a:ea typeface="Adobe 繁黑體 Std B"/>
              </a:rPr>
              <a:t>全國</a:t>
            </a:r>
            <a:r>
              <a:rPr lang="zh-TW" altLang="en-US" sz="2000" b="1" dirty="0">
                <a:ea typeface="Adobe 繁黑體 Std B"/>
              </a:rPr>
              <a:t>商業類科技藝</a:t>
            </a:r>
            <a:r>
              <a:rPr lang="zh-TW" altLang="en-US" sz="2000" b="1" dirty="0" smtClean="0">
                <a:ea typeface="Adobe 繁黑體 Std B"/>
              </a:rPr>
              <a:t>競賽</a:t>
            </a:r>
            <a:r>
              <a:rPr lang="zh-TW" altLang="en-US" sz="1200" dirty="0">
                <a:ea typeface="Adobe 繁黑體 Std B"/>
              </a:rPr>
              <a:t>近幾年</a:t>
            </a:r>
            <a:endParaRPr lang="zh-TW" altLang="en-US" sz="2000" b="1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939850" y="4919009"/>
            <a:ext cx="3776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ea typeface="Adobe 繁黑體 Std B"/>
              </a:rPr>
              <a:t>榮獲</a:t>
            </a:r>
            <a:r>
              <a:rPr lang="en-US" altLang="zh-TW" sz="3200" dirty="0">
                <a:solidFill>
                  <a:srgbClr val="FF0000"/>
                </a:solidFill>
                <a:ea typeface="Adobe 繁黑體 Std B"/>
              </a:rPr>
              <a:t>4</a:t>
            </a:r>
            <a:r>
              <a:rPr lang="zh-TW" altLang="en-US" sz="3200" dirty="0">
                <a:solidFill>
                  <a:srgbClr val="FF0000"/>
                </a:solidFill>
                <a:ea typeface="Adobe 繁黑體 Std B"/>
              </a:rPr>
              <a:t>座全國第一名</a:t>
            </a:r>
            <a:endParaRPr lang="en-US" altLang="zh-TW" sz="3200" dirty="0">
              <a:solidFill>
                <a:srgbClr val="FF0000"/>
              </a:solidFill>
              <a:ea typeface="Adobe 繁黑體 Std B"/>
            </a:endParaRPr>
          </a:p>
          <a:p>
            <a:r>
              <a:rPr lang="en-US" altLang="zh-TW" sz="3200" dirty="0">
                <a:solidFill>
                  <a:srgbClr val="FF0000"/>
                </a:solidFill>
                <a:ea typeface="Adobe 繁黑體 Std B"/>
              </a:rPr>
              <a:t>6</a:t>
            </a:r>
            <a:r>
              <a:rPr lang="zh-TW" altLang="en-US" sz="3200" dirty="0">
                <a:solidFill>
                  <a:srgbClr val="FF0000"/>
                </a:solidFill>
                <a:ea typeface="Adobe 繁黑體 Std B"/>
              </a:rPr>
              <a:t>位選手錄取台科大</a:t>
            </a:r>
            <a:endParaRPr lang="en-US" altLang="zh-TW" sz="3200" dirty="0">
              <a:solidFill>
                <a:srgbClr val="FF0000"/>
              </a:solidFill>
              <a:ea typeface="Adobe 繁黑體 Std B"/>
            </a:endParaRPr>
          </a:p>
          <a:p>
            <a:r>
              <a:rPr lang="zh-TW" altLang="en-US" sz="2000" dirty="0" smtClean="0">
                <a:ea typeface="Adobe 繁黑體 Std B"/>
              </a:rPr>
              <a:t>累計</a:t>
            </a:r>
            <a:r>
              <a:rPr lang="en-US" altLang="zh-TW" sz="3200" dirty="0">
                <a:solidFill>
                  <a:srgbClr val="FF0000"/>
                </a:solidFill>
                <a:ea typeface="Adobe 繁黑體 Std B"/>
              </a:rPr>
              <a:t>19</a:t>
            </a:r>
            <a:r>
              <a:rPr lang="zh-TW" altLang="en-US" sz="3200" dirty="0">
                <a:solidFill>
                  <a:srgbClr val="FF0000"/>
                </a:solidFill>
                <a:ea typeface="Adobe 繁黑體 Std B"/>
              </a:rPr>
              <a:t>座金手</a:t>
            </a:r>
            <a:r>
              <a:rPr lang="zh-TW" altLang="en-US" sz="3200" dirty="0" smtClean="0">
                <a:solidFill>
                  <a:srgbClr val="FF0000"/>
                </a:solidFill>
                <a:ea typeface="Adobe 繁黑體 Std B"/>
              </a:rPr>
              <a:t>獎</a:t>
            </a:r>
            <a:endParaRPr lang="zh-TW" altLang="en-US" sz="2000" dirty="0"/>
          </a:p>
        </p:txBody>
      </p:sp>
      <p:sp>
        <p:nvSpPr>
          <p:cNvPr id="6" name="十角星形 5"/>
          <p:cNvSpPr/>
          <p:nvPr/>
        </p:nvSpPr>
        <p:spPr>
          <a:xfrm rot="580066">
            <a:off x="3027976" y="1942998"/>
            <a:ext cx="1270531" cy="1198404"/>
          </a:xfrm>
          <a:prstGeom prst="star10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ea typeface="Adobe 繁黑體 Std B"/>
              </a:rPr>
              <a:t>居桃竹</a:t>
            </a:r>
            <a:endParaRPr lang="en-US" altLang="zh-TW" b="1" dirty="0">
              <a:ea typeface="Adobe 繁黑體 Std B"/>
            </a:endParaRPr>
          </a:p>
          <a:p>
            <a:pPr algn="ctr"/>
            <a:r>
              <a:rPr lang="zh-TW" altLang="en-US" b="1" dirty="0" smtClean="0">
                <a:ea typeface="Adobe 繁黑體 Std B"/>
              </a:rPr>
              <a:t>苗之冠</a:t>
            </a:r>
            <a:endParaRPr lang="zh-TW" altLang="en-US" b="1" dirty="0">
              <a:ea typeface="Adobe 繁黑體 Std B"/>
            </a:endParaRPr>
          </a:p>
        </p:txBody>
      </p:sp>
    </p:spTree>
    <p:extLst>
      <p:ext uri="{BB962C8B-B14F-4D97-AF65-F5344CB8AC3E}">
        <p14:creationId xmlns:p14="http://schemas.microsoft.com/office/powerpoint/2010/main" val="3685088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4" grpId="1" build="allAtOnce"/>
      <p:bldP spid="25" grpId="0"/>
      <p:bldP spid="26" grpId="0"/>
      <p:bldP spid="26" grpId="1" build="allAtOnce"/>
      <p:bldP spid="27" grpId="0"/>
      <p:bldP spid="28" grpId="0"/>
      <p:bldP spid="28" grpId="1" build="allAtOnce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5724328" y="188840"/>
            <a:ext cx="1583976" cy="158397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762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輔導</a:t>
            </a:r>
          </a:p>
          <a:p>
            <a:pPr algn="ctr"/>
            <a:r>
              <a:rPr lang="zh-TW" altLang="en-US" sz="36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專業</a:t>
            </a:r>
            <a:endParaRPr lang="zh-TW" altLang="en-US" sz="36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255577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8" name="橢圓 17"/>
          <p:cNvSpPr/>
          <p:nvPr/>
        </p:nvSpPr>
        <p:spPr>
          <a:xfrm>
            <a:off x="399593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7585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71621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5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19486" r="44761" b="44000"/>
          <a:stretch/>
        </p:blipFill>
        <p:spPr bwMode="auto">
          <a:xfrm>
            <a:off x="3605792" y="4137468"/>
            <a:ext cx="2653207" cy="16635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5793" y="2204864"/>
            <a:ext cx="2655447" cy="16635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400" y="4137468"/>
            <a:ext cx="2655447" cy="16082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8"/>
          <a:stretch/>
        </p:blipFill>
        <p:spPr bwMode="auto">
          <a:xfrm>
            <a:off x="764640" y="2224680"/>
            <a:ext cx="2655447" cy="16437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矩形 39"/>
          <p:cNvSpPr/>
          <p:nvPr/>
        </p:nvSpPr>
        <p:spPr>
          <a:xfrm>
            <a:off x="3605792" y="5298198"/>
            <a:ext cx="966208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圖書館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64640" y="3396696"/>
            <a:ext cx="1647120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認輔志工老師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605792" y="3380779"/>
            <a:ext cx="2520280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扭轉奇蹟學習策略團體</a:t>
            </a:r>
          </a:p>
        </p:txBody>
      </p:sp>
      <p:sp>
        <p:nvSpPr>
          <p:cNvPr id="43" name="矩形 42"/>
          <p:cNvSpPr/>
          <p:nvPr/>
        </p:nvSpPr>
        <p:spPr>
          <a:xfrm>
            <a:off x="762400" y="5261555"/>
            <a:ext cx="155548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生涯規劃寶庫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6363817" y="4307681"/>
            <a:ext cx="2492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 smtClean="0">
                <a:latin typeface="Adobe 黑体 Std R" pitchFamily="34" charset="-128"/>
                <a:ea typeface="Adobe 繁黑體 Std B"/>
              </a:rPr>
              <a:t>●</a:t>
            </a:r>
            <a:r>
              <a:rPr lang="zh-TW" altLang="en-US" sz="1600" dirty="0">
                <a:solidFill>
                  <a:sysClr val="windowText" lastClr="000000"/>
                </a:solidFill>
                <a:ea typeface="Adobe 繁黑體 Std B"/>
              </a:rPr>
              <a:t>圖資中心</a:t>
            </a:r>
            <a:endParaRPr lang="en-US" altLang="zh-TW" sz="1600" dirty="0" smtClean="0">
              <a:solidFill>
                <a:sysClr val="windowText" lastClr="000000"/>
              </a:solidFill>
              <a:ea typeface="Adobe 繁黑體 Std B"/>
            </a:endParaRPr>
          </a:p>
          <a:p>
            <a:pPr algn="just"/>
            <a:endParaRPr lang="en-US" altLang="zh-TW" sz="800" dirty="0" smtClean="0">
              <a:solidFill>
                <a:sysClr val="windowText" lastClr="000000"/>
              </a:solidFill>
              <a:ea typeface="Adobe 繁黑體 Std B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6620981" y="2925266"/>
            <a:ext cx="2271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ysClr val="windowText" lastClr="000000"/>
                </a:solidFill>
                <a:ea typeface="Adobe 繁黑體 Std B"/>
              </a:rPr>
              <a:t>面對升學選擇、自我認知、人際及課業迷惘時，</a:t>
            </a:r>
            <a:r>
              <a:rPr lang="zh-TW" altLang="en-US" sz="1600" dirty="0">
                <a:solidFill>
                  <a:schemeClr val="bg1"/>
                </a:solidFill>
                <a:latin typeface="Adobe 黑体 Std R" pitchFamily="34" charset="-128"/>
                <a:ea typeface="Adobe 繁黑體 Std B"/>
              </a:rPr>
              <a:t> </a:t>
            </a:r>
            <a:r>
              <a:rPr lang="zh-TW" altLang="en-US" sz="1600" dirty="0">
                <a:solidFill>
                  <a:sysClr val="windowText" lastClr="000000"/>
                </a:solidFill>
                <a:ea typeface="Adobe 繁黑體 Std B"/>
              </a:rPr>
              <a:t>給予最熱誠、有效的協助。</a:t>
            </a:r>
          </a:p>
        </p:txBody>
      </p:sp>
      <p:sp>
        <p:nvSpPr>
          <p:cNvPr id="48" name="文字方塊 47"/>
          <p:cNvSpPr txBox="1"/>
          <p:nvPr/>
        </p:nvSpPr>
        <p:spPr>
          <a:xfrm>
            <a:off x="6603102" y="4612512"/>
            <a:ext cx="2339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 smtClean="0">
                <a:solidFill>
                  <a:sysClr val="windowText" lastClr="000000"/>
                </a:solidFill>
                <a:ea typeface="Adobe 繁黑體 Std B"/>
              </a:rPr>
              <a:t>豐</a:t>
            </a:r>
            <a:r>
              <a:rPr lang="zh-TW" altLang="en-US" sz="1600" dirty="0" smtClean="0">
                <a:latin typeface="Adobe 黑体 Std R" pitchFamily="34" charset="-128"/>
                <a:ea typeface="Adobe 繁黑體 Std B"/>
              </a:rPr>
              <a:t>富</a:t>
            </a:r>
            <a:r>
              <a:rPr lang="zh-TW" altLang="en-US" sz="1600" dirty="0">
                <a:latin typeface="Adobe 黑体 Std R" pitchFamily="34" charset="-128"/>
                <a:ea typeface="Adobe 繁黑體 Std B"/>
              </a:rPr>
              <a:t>的紙本與數位資源與</a:t>
            </a:r>
            <a:r>
              <a:rPr lang="zh-TW" altLang="en-US" sz="1600" dirty="0">
                <a:solidFill>
                  <a:sysClr val="windowText" lastClr="000000"/>
                </a:solidFill>
                <a:ea typeface="Adobe 繁黑體 Std B"/>
              </a:rPr>
              <a:t>藏書萬冊的，幫助師生自主成長、提供滋補心靈養分。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372200" y="2586712"/>
            <a:ext cx="2605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 smtClean="0">
                <a:latin typeface="Adobe 黑体 Std R" pitchFamily="34" charset="-128"/>
                <a:ea typeface="Adobe 繁黑體 Std B"/>
              </a:rPr>
              <a:t>●</a:t>
            </a:r>
            <a:r>
              <a:rPr lang="zh-TW" altLang="en-US" sz="1600" dirty="0" smtClean="0">
                <a:solidFill>
                  <a:sysClr val="windowText" lastClr="000000"/>
                </a:solidFill>
                <a:ea typeface="Adobe 繁黑體 Std B"/>
              </a:rPr>
              <a:t>輔導室</a:t>
            </a:r>
            <a:endParaRPr lang="en-US" altLang="zh-TW" sz="1600" dirty="0" smtClean="0">
              <a:solidFill>
                <a:sysClr val="windowText" lastClr="000000"/>
              </a:solidFill>
              <a:ea typeface="Adobe 繁黑體 Std B"/>
            </a:endParaRPr>
          </a:p>
        </p:txBody>
      </p:sp>
    </p:spTree>
    <p:extLst>
      <p:ext uri="{BB962C8B-B14F-4D97-AF65-F5344CB8AC3E}">
        <p14:creationId xmlns:p14="http://schemas.microsoft.com/office/powerpoint/2010/main" val="912993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5" grpId="0"/>
      <p:bldP spid="47" grpId="0"/>
      <p:bldP spid="48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467328" y="1451920"/>
            <a:ext cx="6660904" cy="320896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292540" y="266528"/>
            <a:ext cx="6851460" cy="136227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339752" y="268079"/>
            <a:ext cx="6851460" cy="128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8000" dirty="0" smtClean="0">
                <a:latin typeface="Adobe 黑体 Std R" pitchFamily="34" charset="-128"/>
                <a:ea typeface="Adobe 黑体 Std R" pitchFamily="34" charset="-128"/>
              </a:rPr>
              <a:t>   本校特色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547864" y="4149080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設備新穎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611760" y="2133056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2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2699992" y="2133056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788024" y="2133056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635896" y="4149080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師資優良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6876456" y="2133056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5724128" y="4149080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輔導專業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5424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11" grpId="0"/>
      <p:bldP spid="12" grpId="0" animBg="1"/>
      <p:bldP spid="16" grpId="1" animBg="1"/>
      <p:bldP spid="17" grpId="1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6588224" y="188840"/>
            <a:ext cx="1583976" cy="1583976"/>
          </a:xfrm>
          <a:prstGeom prst="ellipse">
            <a:avLst/>
          </a:prstGeom>
          <a:solidFill>
            <a:srgbClr val="0070C0"/>
          </a:solidFill>
          <a:ln w="76200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</a:p>
        </p:txBody>
      </p:sp>
      <p:sp>
        <p:nvSpPr>
          <p:cNvPr id="17" name="橢圓 16"/>
          <p:cNvSpPr/>
          <p:nvPr/>
        </p:nvSpPr>
        <p:spPr>
          <a:xfrm>
            <a:off x="255577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8" name="橢圓 17"/>
          <p:cNvSpPr/>
          <p:nvPr/>
        </p:nvSpPr>
        <p:spPr>
          <a:xfrm>
            <a:off x="399593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20" name="橢圓 19"/>
          <p:cNvSpPr/>
          <p:nvPr/>
        </p:nvSpPr>
        <p:spPr>
          <a:xfrm>
            <a:off x="5508304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輔導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專業</a:t>
            </a: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7585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71621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1385" t="26003" r="8439" b="25992"/>
          <a:stretch/>
        </p:blipFill>
        <p:spPr>
          <a:xfrm>
            <a:off x="652137" y="2083180"/>
            <a:ext cx="3774419" cy="24482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://old.clvsc.tyc.edu.tw/album1/Photos/104%E5%AD%B8%E5%B9%B4%E5%BA%A6/20151210%E6%9C%83%E8%A8%88%E8%88%87%E4%BA%BA%E7%94%9F%E8%AC%9B%E5%BA%A7/IMG_1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20" y="2083180"/>
            <a:ext cx="3670208" cy="244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652137" y="4005601"/>
            <a:ext cx="3055767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會計產業實務專班三方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簽約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56593" y="4005064"/>
            <a:ext cx="2551711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會</a:t>
            </a:r>
            <a:r>
              <a:rPr lang="zh-TW" altLang="en-US" sz="1200" dirty="0">
                <a:latin typeface="Adobe 黑体 Std R" pitchFamily="34" charset="-128"/>
                <a:ea typeface="Adobe 黑体 Std R" pitchFamily="34" charset="-128"/>
              </a:rPr>
              <a:t>計產業實務</a:t>
            </a:r>
            <a:r>
              <a:rPr lang="zh-TW" altLang="en-US" sz="1200" dirty="0" smtClean="0">
                <a:latin typeface="Adobe 黑体 Std R" pitchFamily="34" charset="-128"/>
                <a:ea typeface="Adobe 黑体 Std R" pitchFamily="34" charset="-128"/>
              </a:rPr>
              <a:t>專班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三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1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班合照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52137" y="4813398"/>
            <a:ext cx="7771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dirty="0">
                <a:latin typeface="Adobe 黑体 Std R" pitchFamily="34" charset="-128"/>
                <a:ea typeface="Adobe 繁黑體 Std B"/>
              </a:rPr>
              <a:t>●本校於</a:t>
            </a:r>
            <a:r>
              <a:rPr lang="en-US" altLang="zh-TW" sz="2000" dirty="0">
                <a:latin typeface="Adobe 黑体 Std R" pitchFamily="34" charset="-128"/>
                <a:ea typeface="Adobe 繁黑體 Std B"/>
              </a:rPr>
              <a:t>104</a:t>
            </a:r>
            <a:r>
              <a:rPr lang="zh-TW" altLang="en-US" sz="2000" dirty="0" smtClean="0">
                <a:latin typeface="Adobe 黑体 Std R" pitchFamily="34" charset="-128"/>
                <a:ea typeface="Adobe 繁黑體 Std B"/>
              </a:rPr>
              <a:t>學年度起與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台北商業大學及北區</a:t>
            </a:r>
            <a:r>
              <a:rPr lang="en-US" altLang="zh-TW" sz="2000" dirty="0">
                <a:latin typeface="Adobe 黑体 Std R" pitchFamily="34" charset="-128"/>
                <a:ea typeface="Adobe 繁黑體 Std B"/>
              </a:rPr>
              <a:t>17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家著名會計師</a:t>
            </a:r>
            <a:r>
              <a:rPr lang="zh-TW" altLang="en-US" sz="2000" dirty="0" smtClean="0">
                <a:latin typeface="Adobe 黑体 Std R" pitchFamily="34" charset="-128"/>
                <a:ea typeface="Adobe 繁黑體 Std B"/>
              </a:rPr>
              <a:t>事務所，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共同攜手成立</a:t>
            </a:r>
            <a:r>
              <a:rPr lang="zh-TW" altLang="en-US" sz="2800" b="1" dirty="0">
                <a:solidFill>
                  <a:srgbClr val="FF0000"/>
                </a:solidFill>
                <a:latin typeface="Adobe 黑体 Std R" pitchFamily="34" charset="-128"/>
                <a:ea typeface="Adobe 繁黑體 Std B"/>
              </a:rPr>
              <a:t>全國唯一「</a:t>
            </a:r>
            <a:r>
              <a:rPr lang="zh-TW" altLang="en-US" sz="2800" b="1" dirty="0" smtClean="0">
                <a:solidFill>
                  <a:srgbClr val="FF0000"/>
                </a:solidFill>
                <a:latin typeface="Adobe 黑体 Std R" pitchFamily="34" charset="-128"/>
                <a:ea typeface="Adobe 繁黑體 Std B"/>
              </a:rPr>
              <a:t>會計產業</a:t>
            </a:r>
            <a:r>
              <a:rPr lang="zh-TW" altLang="en-US" sz="2800" b="1" dirty="0">
                <a:solidFill>
                  <a:srgbClr val="FF0000"/>
                </a:solidFill>
                <a:latin typeface="Adobe 黑体 Std R" pitchFamily="34" charset="-128"/>
                <a:ea typeface="Adobe 繁黑體 Std B"/>
              </a:rPr>
              <a:t>實務專班」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，專班學生得免</a:t>
            </a:r>
            <a:r>
              <a:rPr lang="zh-TW" altLang="en-US" sz="2000" dirty="0" smtClean="0">
                <a:latin typeface="Adobe 黑体 Std R" pitchFamily="34" charset="-128"/>
                <a:ea typeface="Adobe 繁黑體 Std B"/>
              </a:rPr>
              <a:t>考統測，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直接進入北商大會計資訊系就讀，並於畢業後選擇</a:t>
            </a:r>
            <a:r>
              <a:rPr lang="zh-TW" altLang="en-US" sz="2000" dirty="0" smtClean="0">
                <a:latin typeface="Adobe 黑体 Std R" pitchFamily="34" charset="-128"/>
                <a:ea typeface="Adobe 繁黑體 Std B"/>
              </a:rPr>
              <a:t>留任會計師事務所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服務。</a:t>
            </a:r>
            <a:endParaRPr lang="en-US" altLang="zh-TW" sz="2000" dirty="0" smtClean="0">
              <a:solidFill>
                <a:sysClr val="windowText" lastClr="000000"/>
              </a:solidFill>
              <a:ea typeface="Adobe 繁黑體 Std B"/>
            </a:endParaRPr>
          </a:p>
        </p:txBody>
      </p:sp>
    </p:spTree>
    <p:extLst>
      <p:ext uri="{BB962C8B-B14F-4D97-AF65-F5344CB8AC3E}">
        <p14:creationId xmlns:p14="http://schemas.microsoft.com/office/powerpoint/2010/main" val="424500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 1"/>
          <p:cNvGrpSpPr/>
          <p:nvPr/>
        </p:nvGrpSpPr>
        <p:grpSpPr>
          <a:xfrm>
            <a:off x="8295007" y="-27384"/>
            <a:ext cx="848993" cy="6956698"/>
            <a:chOff x="296898" y="140184"/>
            <a:chExt cx="6531720" cy="189660"/>
          </a:xfrm>
        </p:grpSpPr>
        <p:sp>
          <p:nvSpPr>
            <p:cNvPr id="23" name="矩形 22"/>
            <p:cNvSpPr/>
            <p:nvPr/>
          </p:nvSpPr>
          <p:spPr>
            <a:xfrm>
              <a:off x="296898" y="140184"/>
              <a:ext cx="1088620" cy="189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385518" y="140184"/>
              <a:ext cx="1088620" cy="189660"/>
            </a:xfrm>
            <a:prstGeom prst="rect">
              <a:avLst/>
            </a:prstGeom>
            <a:solidFill>
              <a:srgbClr val="4584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474138" y="140184"/>
              <a:ext cx="1088620" cy="1896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562758" y="140184"/>
              <a:ext cx="1088620" cy="1896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651378" y="140184"/>
              <a:ext cx="1088620" cy="1896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739998" y="140184"/>
              <a:ext cx="1088620" cy="1896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多元社團活動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http://old.clvsc.tyc.edu.tw/album1/Photos/104%E5%AD%B8%E5%B9%B4%E5%BA%A6/104%E5%B9%B4%E5%85%A8%E5%9C%8B%E4%B8%AD%E7%AD%89%E5%AD%B8%E6%A0%A1%E7%86%B1%E8%88%9E%E5%A4%A7%E8%B3%BD/IMG_6610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6" y="1628800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b="1375"/>
          <a:stretch>
            <a:fillRect/>
          </a:stretch>
        </p:blipFill>
        <p:spPr bwMode="auto">
          <a:xfrm>
            <a:off x="4455172" y="1628800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4815212" y="3772740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夏日九族管樂舞蹈嘉年華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5" name="Picture 3" descr="F:\00學務處\多元入學宣導暨壢商宣導\過嶺國中\CIMG6769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03" y="4300142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00學務處\多元入學宣導暨壢商宣導\過嶺國中\全國露營-32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60" y="4293096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1094047" y="3789040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學年度熱舞大賽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1100294" y="6453336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年度社團迎新展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4815212" y="6460142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全國大露營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1502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國際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交流</a:t>
            </a:r>
            <a:endParaRPr lang="zh-TW" altLang="en-US" dirty="0"/>
          </a:p>
        </p:txBody>
      </p:sp>
      <p:sp>
        <p:nvSpPr>
          <p:cNvPr id="14" name="內容版面配置區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 b="6757"/>
          <a:stretch>
            <a:fillRect/>
          </a:stretch>
        </p:blipFill>
        <p:spPr bwMode="auto">
          <a:xfrm>
            <a:off x="814953" y="1704255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 b="6757"/>
          <a:stretch>
            <a:fillRect/>
          </a:stretch>
        </p:blipFill>
        <p:spPr bwMode="auto">
          <a:xfrm>
            <a:off x="4644008" y="1704255"/>
            <a:ext cx="3329999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95" y="4244749"/>
            <a:ext cx="3106516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:\00學務處\多元入學宣導暨壢商宣導\過嶺國中\IMG_03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39" y="4244749"/>
            <a:ext cx="3245823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5062512" y="3852905"/>
            <a:ext cx="24929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韓國仁川女子高校蒞校參訪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745445" y="6404749"/>
            <a:ext cx="3469015" cy="29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美國</a:t>
            </a:r>
            <a:r>
              <a:rPr lang="en-US" altLang="zh-TW" sz="1800" b="1" dirty="0">
                <a:latin typeface="微軟正黑體" pitchFamily="34" charset="-120"/>
                <a:ea typeface="微軟正黑體" pitchFamily="34" charset="-120"/>
              </a:rPr>
              <a:t>DCI</a:t>
            </a: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管樂隊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來訪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814953" y="3947436"/>
            <a:ext cx="3469015" cy="29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800" b="1" dirty="0" err="1" smtClean="0">
                <a:latin typeface="微軟正黑體" pitchFamily="34" charset="-120"/>
                <a:ea typeface="微軟正黑體" pitchFamily="34" charset="-120"/>
              </a:rPr>
              <a:t>日本教育旅行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01422" y="6418203"/>
            <a:ext cx="28777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新加坡博文中學管樂隊蒞校交流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3106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 1"/>
          <p:cNvGrpSpPr/>
          <p:nvPr/>
        </p:nvGrpSpPr>
        <p:grpSpPr>
          <a:xfrm>
            <a:off x="8295007" y="-603448"/>
            <a:ext cx="848993" cy="7473033"/>
            <a:chOff x="296898" y="140184"/>
            <a:chExt cx="6531720" cy="189660"/>
          </a:xfrm>
        </p:grpSpPr>
        <p:sp>
          <p:nvSpPr>
            <p:cNvPr id="17" name="矩形 16"/>
            <p:cNvSpPr/>
            <p:nvPr/>
          </p:nvSpPr>
          <p:spPr>
            <a:xfrm>
              <a:off x="296898" y="140184"/>
              <a:ext cx="1088620" cy="189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385518" y="140184"/>
              <a:ext cx="1088620" cy="189660"/>
            </a:xfrm>
            <a:prstGeom prst="rect">
              <a:avLst/>
            </a:prstGeom>
            <a:solidFill>
              <a:srgbClr val="4584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474138" y="140184"/>
              <a:ext cx="1088620" cy="1896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562758" y="140184"/>
              <a:ext cx="1088620" cy="1896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51378" y="140184"/>
              <a:ext cx="1088620" cy="1896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739998" y="140184"/>
              <a:ext cx="1088620" cy="1896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歡樂校園生活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b="1375"/>
          <a:stretch>
            <a:fillRect/>
          </a:stretch>
        </p:blipFill>
        <p:spPr bwMode="auto">
          <a:xfrm>
            <a:off x="796779" y="1642151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b="1375"/>
          <a:stretch>
            <a:fillRect/>
          </a:stretch>
        </p:blipFill>
        <p:spPr bwMode="auto">
          <a:xfrm>
            <a:off x="4469753" y="1628800"/>
            <a:ext cx="3329507" cy="21596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F:\00學務處\多元入學宣導暨壢商宣導\過嶺國中\CIMG9425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6" y="4202526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SC09690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33191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037879" y="3801831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運動大會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899592" y="6290758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smtClean="0">
                <a:latin typeface="微軟正黑體" pitchFamily="34" charset="-120"/>
                <a:ea typeface="微軟正黑體" pitchFamily="34" charset="-120"/>
              </a:rPr>
              <a:t>運動大會15人16腳趣味競賽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4730350" y="3810515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統一麥香紅茶超友力擂台賽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4730350" y="6421423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公民訓練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8733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 1"/>
          <p:cNvGrpSpPr/>
          <p:nvPr/>
        </p:nvGrpSpPr>
        <p:grpSpPr>
          <a:xfrm>
            <a:off x="8295007" y="-531440"/>
            <a:ext cx="848993" cy="7401025"/>
            <a:chOff x="296898" y="140184"/>
            <a:chExt cx="6531720" cy="189660"/>
          </a:xfrm>
        </p:grpSpPr>
        <p:sp>
          <p:nvSpPr>
            <p:cNvPr id="13" name="矩形 12"/>
            <p:cNvSpPr/>
            <p:nvPr/>
          </p:nvSpPr>
          <p:spPr>
            <a:xfrm>
              <a:off x="296898" y="140184"/>
              <a:ext cx="1088620" cy="189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5518" y="140184"/>
              <a:ext cx="1088620" cy="189660"/>
            </a:xfrm>
            <a:prstGeom prst="rect">
              <a:avLst/>
            </a:prstGeom>
            <a:solidFill>
              <a:srgbClr val="4584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474138" y="140184"/>
              <a:ext cx="1088620" cy="1896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562758" y="140184"/>
              <a:ext cx="1088620" cy="1896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51378" y="140184"/>
              <a:ext cx="1088620" cy="1896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739998" y="140184"/>
              <a:ext cx="1088620" cy="1896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服務、環境、愛地球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://old.clvsc.tyc.edu.tw/album1/Photos/103%E5%AD%B8%E5%B9%B4%E5%BA%A6/%E3%80%8C%E6%84%9B%E5%9C%B0%E7%90%83%E5%B8%AB%E7%94%9F%E6%B7%A8%E5%B1%B1-%E9%BE%8D%E6%BD%AD%E5%B0%8F%E7%B2%97%E5%9D%91%E5%8F%A4%E9%81%93%E3%80%8D%E6%B4%BB%E5%8B%95104.4.18/IMG_3562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46" y="1499033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ld.clvsc.tyc.edu.tw/album1/Photos/104%E5%AD%B8%E5%B9%B4%E5%BA%A6/%E4%B8%AD%E5%A3%A2%E9%AB%98%E5%95%86%E5%8F%8B%E5%96%84%E6%A0%A1%E5%9C%92%E5%84%AA%E8%B3%AA%E5%85%AC%E6%B0%91%E3%80%8C%E7%94%9F%E6%85%8B%E5%9F%A4%E5%A1%98%E6%A3%B2%E5%9C%B0%E7%B6%AD%E8%AD%B7%E3%80%8D%E6%B4%BB%E5%8B%95/IMG_1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99333"/>
            <a:ext cx="2563457" cy="38489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691680" y="3626462"/>
            <a:ext cx="32747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龍潭小粗坑淨山-剪除小花蔓澤蘭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60075" y="5445224"/>
            <a:ext cx="21082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青埔</a:t>
            </a:r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生態</a:t>
            </a:r>
            <a:r>
              <a:rPr lang="zh-TW" altLang="en-US" sz="1500" b="1" dirty="0">
                <a:latin typeface="微軟正黑體" pitchFamily="34" charset="-120"/>
                <a:ea typeface="微軟正黑體" pitchFamily="34" charset="-120"/>
              </a:rPr>
              <a:t>埤塘棲地維護</a:t>
            </a:r>
          </a:p>
        </p:txBody>
      </p:sp>
      <p:pic>
        <p:nvPicPr>
          <p:cNvPr id="2053" name="Picture 5" descr="F:\00學務處\衛生組\28622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48" y="4121760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2327602" y="6274187"/>
            <a:ext cx="17235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永安北岸淨灘活動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5177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6" b="31799"/>
          <a:stretch/>
        </p:blipFill>
        <p:spPr>
          <a:xfrm>
            <a:off x="0" y="1628801"/>
            <a:ext cx="9144000" cy="185829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0" y="1628800"/>
            <a:ext cx="2776016" cy="185829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411760" y="348709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微軟正黑體" pitchFamily="34" charset="-120"/>
                <a:ea typeface="微軟正黑體" pitchFamily="34" charset="-120"/>
              </a:rPr>
              <a:t>一個讓你更有自信的地方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098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2051920" y="188840"/>
            <a:ext cx="1583976" cy="1583976"/>
          </a:xfrm>
          <a:prstGeom prst="ellipse">
            <a:avLst/>
          </a:prstGeom>
          <a:solidFill>
            <a:srgbClr val="0070C0"/>
          </a:solidFill>
          <a:ln w="762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2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57200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6012360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  <a:endParaRPr lang="zh-TW" altLang="en-US" sz="1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851920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設備新穎</a:t>
            </a:r>
          </a:p>
        </p:txBody>
      </p:sp>
      <p:sp>
        <p:nvSpPr>
          <p:cNvPr id="19" name="橢圓 18"/>
          <p:cNvSpPr/>
          <p:nvPr/>
        </p:nvSpPr>
        <p:spPr>
          <a:xfrm>
            <a:off x="529208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21" name="橢圓 20"/>
          <p:cNvSpPr/>
          <p:nvPr/>
        </p:nvSpPr>
        <p:spPr>
          <a:xfrm>
            <a:off x="673244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輔導</a:t>
            </a:r>
            <a:r>
              <a:rPr lang="zh-TW" altLang="en-US" sz="16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專業</a:t>
            </a:r>
          </a:p>
        </p:txBody>
      </p:sp>
      <p:graphicFrame>
        <p:nvGraphicFramePr>
          <p:cNvPr id="27" name="資料庫圖表 26"/>
          <p:cNvGraphicFramePr/>
          <p:nvPr>
            <p:extLst>
              <p:ext uri="{D42A27DB-BD31-4B8C-83A1-F6EECF244321}">
                <p14:modId xmlns:p14="http://schemas.microsoft.com/office/powerpoint/2010/main" val="1239445874"/>
              </p:ext>
            </p:extLst>
          </p:nvPr>
        </p:nvGraphicFramePr>
        <p:xfrm>
          <a:off x="755576" y="2132856"/>
          <a:ext cx="784887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3276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264691" y="58919"/>
            <a:ext cx="864000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高職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部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683568" y="1988840"/>
            <a:ext cx="223224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>
                <a:latin typeface="Adobe 黑体 Std R"/>
                <a:ea typeface="Adobe 繁黑體 Std B"/>
              </a:rPr>
              <a:t>商業經營科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-1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611560" y="2519605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培養學生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具備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經營管理、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行銷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財務管理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三大專業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611560" y="2420888"/>
            <a:ext cx="2376264" cy="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2250188"/>
            <a:ext cx="2671820" cy="18907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2240344"/>
            <a:ext cx="2726290" cy="189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"/>
          <a:stretch/>
        </p:blipFill>
        <p:spPr bwMode="auto">
          <a:xfrm>
            <a:off x="3277726" y="4252304"/>
            <a:ext cx="2725200" cy="22010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4252304"/>
            <a:ext cx="2725200" cy="2524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6156176" y="6299482"/>
            <a:ext cx="208823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網路商店模擬作品 </a:t>
            </a:r>
            <a:r>
              <a:rPr lang="en-US" altLang="zh-TW" sz="1600" dirty="0" smtClean="0">
                <a:latin typeface="Adobe 黑体 Std R" pitchFamily="34" charset="-128"/>
                <a:ea typeface="Adobe 黑体 Std R" pitchFamily="34" charset="-128"/>
              </a:rPr>
              <a:t>I</a:t>
            </a:r>
            <a:r>
              <a:rPr lang="en-US" altLang="zh-TW" sz="1600" dirty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1600" dirty="0" err="1">
                <a:latin typeface="Adobe 黑体 Std R" pitchFamily="34" charset="-128"/>
                <a:ea typeface="Adobe 黑体 Std R" pitchFamily="34" charset="-128"/>
              </a:rPr>
              <a:t>I</a:t>
            </a:r>
            <a:endParaRPr lang="zh-TW" altLang="en-US" sz="1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75856" y="3645024"/>
            <a:ext cx="158417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POS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系統機台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156176" y="3663381"/>
            <a:ext cx="2519698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學生實際操作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POS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系</a:t>
            </a:r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統</a:t>
            </a:r>
          </a:p>
        </p:txBody>
      </p:sp>
      <p:sp>
        <p:nvSpPr>
          <p:cNvPr id="33" name="矩形 32"/>
          <p:cNvSpPr/>
          <p:nvPr/>
        </p:nvSpPr>
        <p:spPr>
          <a:xfrm>
            <a:off x="3275856" y="5954890"/>
            <a:ext cx="1999565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網路商店模擬</a:t>
            </a:r>
            <a:r>
              <a:rPr lang="zh-TW" altLang="en-US" sz="1600" dirty="0" smtClean="0">
                <a:latin typeface="Adobe 黑体 Std R" pitchFamily="34" charset="-128"/>
                <a:ea typeface="Adobe 黑体 Std R" pitchFamily="34" charset="-128"/>
              </a:rPr>
              <a:t>作品 </a:t>
            </a:r>
            <a:r>
              <a:rPr lang="en-US" altLang="zh-TW" sz="1600" dirty="0" smtClean="0">
                <a:latin typeface="Adobe 黑体 Std R" pitchFamily="34" charset="-128"/>
                <a:ea typeface="Adobe 黑体 Std R" pitchFamily="34" charset="-128"/>
              </a:rPr>
              <a:t>I</a:t>
            </a:r>
            <a:endParaRPr lang="zh-TW" altLang="en-US" sz="1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11560" y="4017838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設有商科專業教室，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引進銷售時點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(POS)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611560" y="494116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經營實務專業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商業經營科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</p:spTree>
    <p:extLst>
      <p:ext uri="{BB962C8B-B14F-4D97-AF65-F5344CB8AC3E}">
        <p14:creationId xmlns:p14="http://schemas.microsoft.com/office/powerpoint/2010/main" val="1593373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5" grpId="0" animBg="1"/>
      <p:bldP spid="27" grpId="0" animBg="1"/>
      <p:bldP spid="32" grpId="0" animBg="1"/>
      <p:bldP spid="33" grpId="0" animBg="1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/>
          <p:cNvSpPr txBox="1"/>
          <p:nvPr/>
        </p:nvSpPr>
        <p:spPr>
          <a:xfrm>
            <a:off x="683568" y="1988840"/>
            <a:ext cx="230425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>
                <a:latin typeface="Adobe 黑体 Std R"/>
                <a:ea typeface="Adobe 繁黑體 Std B"/>
              </a:rPr>
              <a:t>商業經營科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-2</a:t>
            </a:r>
          </a:p>
        </p:txBody>
      </p:sp>
      <p:cxnSp>
        <p:nvCxnSpPr>
          <p:cNvPr id="19" name="直線接點 18"/>
          <p:cNvCxnSpPr/>
          <p:nvPr/>
        </p:nvCxnSpPr>
        <p:spPr>
          <a:xfrm>
            <a:off x="611560" y="2420888"/>
            <a:ext cx="2376264" cy="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8994" y="2095026"/>
            <a:ext cx="2343255" cy="20459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8"/>
          <a:stretch/>
        </p:blipFill>
        <p:spPr bwMode="auto">
          <a:xfrm>
            <a:off x="6113048" y="2094054"/>
            <a:ext cx="2531410" cy="2044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5314"/>
          <a:stretch/>
        </p:blipFill>
        <p:spPr bwMode="auto">
          <a:xfrm>
            <a:off x="3528649" y="4339511"/>
            <a:ext cx="2343600" cy="18180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923" y="4345385"/>
            <a:ext cx="2399660" cy="17997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6185056" y="5677684"/>
            <a:ext cx="1411280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latin typeface="Adobe 黑体 Std R" pitchFamily="34" charset="-128"/>
                <a:ea typeface="Adobe 黑体 Std R" pitchFamily="34" charset="-128"/>
              </a:rPr>
              <a:t>金融常識講座</a:t>
            </a:r>
            <a:endParaRPr lang="zh-TW" altLang="en-US" sz="1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528994" y="3661848"/>
            <a:ext cx="1835094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台塑關係企業參訪</a:t>
            </a:r>
          </a:p>
        </p:txBody>
      </p:sp>
      <p:sp>
        <p:nvSpPr>
          <p:cNvPr id="32" name="矩形 31"/>
          <p:cNvSpPr/>
          <p:nvPr/>
        </p:nvSpPr>
        <p:spPr>
          <a:xfrm>
            <a:off x="6113048" y="3661848"/>
            <a:ext cx="2016224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雅聞魅力博覽</a:t>
            </a:r>
            <a:r>
              <a:rPr lang="zh-TW" altLang="en-US" sz="1600" dirty="0" smtClean="0">
                <a:latin typeface="Adobe 黑体 Std R" pitchFamily="34" charset="-128"/>
                <a:ea typeface="Adobe 黑体 Std R" pitchFamily="34" charset="-128"/>
              </a:rPr>
              <a:t>館參</a:t>
            </a:r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訪</a:t>
            </a:r>
          </a:p>
        </p:txBody>
      </p:sp>
      <p:sp>
        <p:nvSpPr>
          <p:cNvPr id="33" name="矩形 32"/>
          <p:cNvSpPr/>
          <p:nvPr/>
        </p:nvSpPr>
        <p:spPr>
          <a:xfrm>
            <a:off x="3540029" y="5689701"/>
            <a:ext cx="1175987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專題</a:t>
            </a:r>
            <a:r>
              <a:rPr lang="zh-TW" altLang="en-US" sz="1600" dirty="0" smtClean="0">
                <a:latin typeface="Adobe 黑体 Std R" pitchFamily="34" charset="-128"/>
                <a:ea typeface="Adobe 黑体 Std R" pitchFamily="34" charset="-128"/>
              </a:rPr>
              <a:t>製作 </a:t>
            </a:r>
            <a:endParaRPr lang="zh-TW" altLang="en-US" sz="1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11560" y="252599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企業參訪。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611560" y="3174067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專題製作課程：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深入了解企業經營成敗關鍵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3264691" y="58919"/>
            <a:ext cx="864000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高職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部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商業經營科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11560" y="4006805"/>
            <a:ext cx="2448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定期舉辦相關講座。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1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2" grpId="0" animBg="1"/>
      <p:bldP spid="33" grpId="0" animBg="1"/>
      <p:bldP spid="36" grpId="0"/>
      <p:bldP spid="3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橢圓 22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3264691" y="58919"/>
            <a:ext cx="864000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高職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部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國際貿易科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pic>
        <p:nvPicPr>
          <p:cNvPr id="33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82" y="2430412"/>
            <a:ext cx="2531106" cy="149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927" y="2447164"/>
            <a:ext cx="2655447" cy="14604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矩形 37"/>
          <p:cNvSpPr/>
          <p:nvPr/>
        </p:nvSpPr>
        <p:spPr>
          <a:xfrm>
            <a:off x="502042" y="3442917"/>
            <a:ext cx="162168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外匯銀行實習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238928" y="3456881"/>
            <a:ext cx="1837128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體驗銀行員工作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6660232" y="2132856"/>
            <a:ext cx="201622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國際貿易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科特色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156176" y="2780928"/>
            <a:ext cx="2736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重視國貿專業實務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技能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培養學生獨立處理貿易文件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鼓勵學生參加英語測驗檢定，提升外語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外匯銀行實習，體驗行員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3" name="直線接點 42"/>
          <p:cNvCxnSpPr/>
          <p:nvPr/>
        </p:nvCxnSpPr>
        <p:spPr>
          <a:xfrm>
            <a:off x="6444208" y="2564904"/>
            <a:ext cx="2376264" cy="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7"/>
          <a:stretch/>
        </p:blipFill>
        <p:spPr bwMode="auto">
          <a:xfrm>
            <a:off x="502042" y="4293096"/>
            <a:ext cx="2521946" cy="14096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 bwMode="auto">
          <a:xfrm>
            <a:off x="3264690" y="4293096"/>
            <a:ext cx="2629683" cy="13956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502042" y="5251761"/>
            <a:ext cx="140566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國稅局實習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85598" y="5229200"/>
            <a:ext cx="114238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門市實習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280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/>
      <p:bldP spid="42" grpId="0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橢圓 22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3264691" y="58919"/>
            <a:ext cx="864000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高職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部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國際貿易科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pic>
        <p:nvPicPr>
          <p:cNvPr id="33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7" y="4426634"/>
            <a:ext cx="2531106" cy="1426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802" y="4409768"/>
            <a:ext cx="2504827" cy="14604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418" y="2777713"/>
            <a:ext cx="2645482" cy="14930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802" y="2777713"/>
            <a:ext cx="2613794" cy="14930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矩形 36"/>
          <p:cNvSpPr/>
          <p:nvPr/>
        </p:nvSpPr>
        <p:spPr>
          <a:xfrm>
            <a:off x="3382944" y="3794084"/>
            <a:ext cx="1837128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參訪桃園機場</a:t>
            </a:r>
            <a:endParaRPr lang="en-US" altLang="zh-TW" dirty="0" smtClean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54607" y="5405521"/>
            <a:ext cx="162168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參訪免稅商店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382944" y="5419485"/>
            <a:ext cx="1837128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參訪機場通</a:t>
            </a:r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關</a:t>
            </a:r>
          </a:p>
        </p:txBody>
      </p:sp>
      <p:sp>
        <p:nvSpPr>
          <p:cNvPr id="40" name="矩形 39"/>
          <p:cNvSpPr/>
          <p:nvPr/>
        </p:nvSpPr>
        <p:spPr>
          <a:xfrm>
            <a:off x="539552" y="3811829"/>
            <a:ext cx="147631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參訪台北港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6660232" y="2132856"/>
            <a:ext cx="201622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國際貿易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科特色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156176" y="2780928"/>
            <a:ext cx="2736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重視國貿專業實務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技能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培養學生獨立處理貿易文件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鼓勵學生參加英語測驗檢定，提升外語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外匯銀行實習，體驗行員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3" name="直線接點 42"/>
          <p:cNvCxnSpPr/>
          <p:nvPr/>
        </p:nvCxnSpPr>
        <p:spPr>
          <a:xfrm>
            <a:off x="6444208" y="2564904"/>
            <a:ext cx="2376264" cy="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/>
          <p:cNvSpPr txBox="1"/>
          <p:nvPr/>
        </p:nvSpPr>
        <p:spPr>
          <a:xfrm>
            <a:off x="6158040" y="5190291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校外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參訪：台北港、桃園機場等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6158039" y="2827538"/>
            <a:ext cx="2734441" cy="25456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64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橢圓 16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3264691" y="58919"/>
            <a:ext cx="864000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高職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部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資料處理科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graphicFrame>
        <p:nvGraphicFramePr>
          <p:cNvPr id="33" name="資料庫圖表 32"/>
          <p:cNvGraphicFramePr/>
          <p:nvPr>
            <p:extLst>
              <p:ext uri="{D42A27DB-BD31-4B8C-83A1-F6EECF244321}">
                <p14:modId xmlns:p14="http://schemas.microsoft.com/office/powerpoint/2010/main" val="195315841"/>
              </p:ext>
            </p:extLst>
          </p:nvPr>
        </p:nvGraphicFramePr>
        <p:xfrm>
          <a:off x="683568" y="2204864"/>
          <a:ext cx="770485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30314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D598BEA-041E-46C9-A8C6-EC76DD81F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D598BEA-041E-46C9-A8C6-EC76DD81FC3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D598BEA-041E-46C9-A8C6-EC76DD81F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>
                                            <p:graphicEl>
                                              <a:dgm id="{1D598BEA-041E-46C9-A8C6-EC76DD81F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C22E246D-09BB-4601-8536-289945F27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C22E246D-09BB-4601-8536-289945F27504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C22E246D-09BB-4601-8536-289945F27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>
                                            <p:graphicEl>
                                              <a:dgm id="{C22E246D-09BB-4601-8536-289945F27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B1795400-1249-4B06-8113-571EDBEE2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B1795400-1249-4B06-8113-571EDBEE2A20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B1795400-1249-4B06-8113-571EDBEE2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>
                                            <p:graphicEl>
                                              <a:dgm id="{B1795400-1249-4B06-8113-571EDBEE2A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00CE93FC-08EC-47FE-B55E-C0734D31D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00CE93FC-08EC-47FE-B55E-C0734D31D97C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00CE93FC-08EC-47FE-B55E-C0734D31D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>
                                            <p:graphicEl>
                                              <a:dgm id="{00CE93FC-08EC-47FE-B55E-C0734D31D9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2851DE21-7D06-4C9E-AD60-CC3385A27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2851DE21-7D06-4C9E-AD60-CC3385A27264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2851DE21-7D06-4C9E-AD60-CC3385A27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>
                                            <p:graphicEl>
                                              <a:dgm id="{2851DE21-7D06-4C9E-AD60-CC3385A272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68A436F-23EA-4FFE-8F90-5DD175ACB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68A436F-23EA-4FFE-8F90-5DD175ACBBC9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68A436F-23EA-4FFE-8F90-5DD175ACB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>
                                            <p:graphicEl>
                                              <a:dgm id="{168A436F-23EA-4FFE-8F90-5DD175ACB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39D9B7D5-E579-40A1-B625-D0E70B5F7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39D9B7D5-E579-40A1-B625-D0E70B5F79E6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39D9B7D5-E579-40A1-B625-D0E70B5F7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>
                                            <p:graphicEl>
                                              <a:dgm id="{39D9B7D5-E579-40A1-B625-D0E70B5F79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F2EFD086-1A3B-440B-B3E8-2BDA7463B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F2EFD086-1A3B-440B-B3E8-2BDA7463B8D0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F2EFD086-1A3B-440B-B3E8-2BDA7463B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>
                                            <p:graphicEl>
                                              <a:dgm id="{F2EFD086-1A3B-440B-B3E8-2BDA7463B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橢圓 16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3264691" y="58919"/>
            <a:ext cx="864000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高職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部</a:t>
            </a:r>
          </a:p>
        </p:txBody>
      </p:sp>
      <p:sp>
        <p:nvSpPr>
          <p:cNvPr id="21" name="文字方塊 20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資料處理科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graphicFrame>
        <p:nvGraphicFramePr>
          <p:cNvPr id="9" name="內容版面配置區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050234"/>
              </p:ext>
            </p:extLst>
          </p:nvPr>
        </p:nvGraphicFramePr>
        <p:xfrm>
          <a:off x="179512" y="1916832"/>
          <a:ext cx="882047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8255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1206</TotalTime>
  <Words>1171</Words>
  <Application>Microsoft Office PowerPoint</Application>
  <PresentationFormat>如螢幕大小 (4:3)</PresentationFormat>
  <Paragraphs>269</Paragraphs>
  <Slides>25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25</vt:i4>
      </vt:variant>
    </vt:vector>
  </HeadingPairs>
  <TitlesOfParts>
    <vt:vector size="27" baseType="lpstr">
      <vt:lpstr>Office 佈景主題</vt:lpstr>
      <vt:lpstr>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多元社團活動</vt:lpstr>
      <vt:lpstr>國際交流</vt:lpstr>
      <vt:lpstr>歡樂校園生活</vt:lpstr>
      <vt:lpstr>服務、環境、愛地球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129</cp:revision>
  <dcterms:created xsi:type="dcterms:W3CDTF">2016-01-19T01:12:40Z</dcterms:created>
  <dcterms:modified xsi:type="dcterms:W3CDTF">2016-01-26T06:06:28Z</dcterms:modified>
</cp:coreProperties>
</file>