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601200" cy="12801600" type="A3"/>
  <p:notesSz cx="7104063" cy="10234613"/>
  <p:defaultTextStyle>
    <a:defPPr>
      <a:defRPr lang="zh-TW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4F6DD64-D831-4429-939D-A8032010E87A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5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154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60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00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50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92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8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657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895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57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931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09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BB1FD-9BA0-4FA3-AFBB-E959DEEF501C}" type="datetimeFigureOut">
              <a:rPr lang="zh-TW" altLang="en-US" smtClean="0"/>
              <a:t>2018/4/20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F3F6B-D00C-4E9B-8D35-7285F62DAB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43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2633133" y="10647692"/>
            <a:ext cx="1344083" cy="897466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電梯</a:t>
            </a:r>
          </a:p>
        </p:txBody>
      </p:sp>
      <p:sp>
        <p:nvSpPr>
          <p:cNvPr id="2" name="矩形 1"/>
          <p:cNvSpPr/>
          <p:nvPr/>
        </p:nvSpPr>
        <p:spPr>
          <a:xfrm>
            <a:off x="4570739" y="10061224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(805)</a:t>
            </a:r>
            <a:endParaRPr lang="zh-TW" altLang="en-US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39279" y="100567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醫護站</a:t>
            </a:r>
            <a:endParaRPr lang="en-US" altLang="zh-TW" sz="3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（輔導室）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38882" y="73135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806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70933" y="3289295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2638882" y="5877138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808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68814" y="326812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70933" y="1797477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90544" y="1654880"/>
            <a:ext cx="480131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三樓平面圖</a:t>
            </a:r>
            <a:endParaRPr lang="zh-TW" alt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橢圓 21"/>
          <p:cNvSpPr/>
          <p:nvPr/>
        </p:nvSpPr>
        <p:spPr>
          <a:xfrm>
            <a:off x="3863087" y="11938000"/>
            <a:ext cx="577081" cy="64346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4590544" y="11971867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您現在的位置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5" name="直線接點 24"/>
          <p:cNvCxnSpPr/>
          <p:nvPr/>
        </p:nvCxnSpPr>
        <p:spPr>
          <a:xfrm>
            <a:off x="3863087" y="114924"/>
            <a:ext cx="2857" cy="46306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flipH="1">
            <a:off x="3850655" y="4772685"/>
            <a:ext cx="24112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6261903" y="8912506"/>
            <a:ext cx="291239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268814" y="4772685"/>
            <a:ext cx="0" cy="3780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 flipH="1" flipV="1">
            <a:off x="268815" y="5144269"/>
            <a:ext cx="1492173" cy="383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H="1" flipV="1">
            <a:off x="1760988" y="5144270"/>
            <a:ext cx="9072" cy="4161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文字方塊 51"/>
          <p:cNvSpPr txBox="1"/>
          <p:nvPr/>
        </p:nvSpPr>
        <p:spPr>
          <a:xfrm>
            <a:off x="2815104" y="1520249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6261903" y="4772685"/>
            <a:ext cx="7100" cy="41513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文字方塊 57"/>
          <p:cNvSpPr txBox="1"/>
          <p:nvPr/>
        </p:nvSpPr>
        <p:spPr>
          <a:xfrm>
            <a:off x="5214956" y="6219521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1751180" y="6621360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6864464" y="9152406"/>
            <a:ext cx="1875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8342156" y="11938000"/>
            <a:ext cx="1259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" name="直線接點 63"/>
          <p:cNvCxnSpPr/>
          <p:nvPr/>
        </p:nvCxnSpPr>
        <p:spPr>
          <a:xfrm flipH="1" flipV="1">
            <a:off x="1751180" y="10300824"/>
            <a:ext cx="1" cy="2500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矩形 67"/>
          <p:cNvSpPr/>
          <p:nvPr/>
        </p:nvSpPr>
        <p:spPr>
          <a:xfrm>
            <a:off x="186567" y="9282897"/>
            <a:ext cx="1564613" cy="1120207"/>
          </a:xfrm>
          <a:prstGeom prst="rect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482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2633133" y="10647692"/>
            <a:ext cx="1344083" cy="897466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電梯</a:t>
            </a:r>
          </a:p>
        </p:txBody>
      </p:sp>
      <p:sp>
        <p:nvSpPr>
          <p:cNvPr id="2" name="矩形 1"/>
          <p:cNvSpPr/>
          <p:nvPr/>
        </p:nvSpPr>
        <p:spPr>
          <a:xfrm>
            <a:off x="4570739" y="10061224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(805)</a:t>
            </a:r>
            <a:endParaRPr lang="zh-TW" altLang="en-US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39279" y="100567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醫護站</a:t>
            </a:r>
            <a:endParaRPr lang="en-US" altLang="zh-TW" sz="3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（輔導室）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38882" y="73135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806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70933" y="3289295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2638882" y="5877138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808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68814" y="326812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70933" y="1797477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90544" y="1654880"/>
            <a:ext cx="480131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三樓平面圖</a:t>
            </a:r>
            <a:endParaRPr lang="zh-TW" alt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橢圓 21"/>
          <p:cNvSpPr/>
          <p:nvPr/>
        </p:nvSpPr>
        <p:spPr>
          <a:xfrm>
            <a:off x="3016633" y="3974405"/>
            <a:ext cx="577081" cy="64346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2182067" y="4946552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您現在的位置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5" name="直線接點 24"/>
          <p:cNvCxnSpPr/>
          <p:nvPr/>
        </p:nvCxnSpPr>
        <p:spPr>
          <a:xfrm>
            <a:off x="3863087" y="114924"/>
            <a:ext cx="2857" cy="46306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flipH="1">
            <a:off x="3850655" y="4772685"/>
            <a:ext cx="24112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6261903" y="8912506"/>
            <a:ext cx="291239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268814" y="4772685"/>
            <a:ext cx="0" cy="3780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 flipH="1" flipV="1">
            <a:off x="268815" y="5144269"/>
            <a:ext cx="1492173" cy="383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H="1" flipV="1">
            <a:off x="1760988" y="5144270"/>
            <a:ext cx="9072" cy="4161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文字方塊 51"/>
          <p:cNvSpPr txBox="1"/>
          <p:nvPr/>
        </p:nvSpPr>
        <p:spPr>
          <a:xfrm>
            <a:off x="2815104" y="1520249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6261903" y="4772685"/>
            <a:ext cx="7100" cy="41513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文字方塊 57"/>
          <p:cNvSpPr txBox="1"/>
          <p:nvPr/>
        </p:nvSpPr>
        <p:spPr>
          <a:xfrm>
            <a:off x="5214956" y="6219521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1751180" y="6621360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6864464" y="9152406"/>
            <a:ext cx="1875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8342156" y="11938000"/>
            <a:ext cx="1259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" name="直線接點 63"/>
          <p:cNvCxnSpPr/>
          <p:nvPr/>
        </p:nvCxnSpPr>
        <p:spPr>
          <a:xfrm flipH="1" flipV="1">
            <a:off x="1751180" y="10300824"/>
            <a:ext cx="1" cy="2500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矩形 67"/>
          <p:cNvSpPr/>
          <p:nvPr/>
        </p:nvSpPr>
        <p:spPr>
          <a:xfrm>
            <a:off x="186567" y="9282897"/>
            <a:ext cx="1564613" cy="1120207"/>
          </a:xfrm>
          <a:prstGeom prst="rect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22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2633133" y="10647692"/>
            <a:ext cx="1344083" cy="897466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電梯</a:t>
            </a:r>
          </a:p>
        </p:txBody>
      </p:sp>
      <p:sp>
        <p:nvSpPr>
          <p:cNvPr id="2" name="矩形 1"/>
          <p:cNvSpPr/>
          <p:nvPr/>
        </p:nvSpPr>
        <p:spPr>
          <a:xfrm>
            <a:off x="4570739" y="10061224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(805)</a:t>
            </a:r>
            <a:endParaRPr lang="zh-TW" altLang="en-US" sz="4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939279" y="100567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醫護站</a:t>
            </a:r>
            <a:endParaRPr lang="en-US" altLang="zh-TW" sz="3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（輔導室）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638882" y="7313513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806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70933" y="3289295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2638882" y="5877138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考生休息區</a:t>
            </a:r>
            <a:endParaRPr lang="en-US" altLang="zh-TW" b="1" dirty="0" smtClean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（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808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）</a:t>
            </a:r>
            <a:endParaRPr lang="zh-TW" altLang="en-US" sz="2000" b="1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68814" y="326812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1071016</a:t>
            </a:r>
            <a:r>
              <a:rPr lang="zh-TW" altLang="en-US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18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A1071003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70933" y="1797477"/>
            <a:ext cx="2362200" cy="1488445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3200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術科試場</a:t>
            </a:r>
            <a:endParaRPr lang="en-US" altLang="zh-TW" b="1" dirty="0" smtClean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1071001</a:t>
            </a:r>
            <a:r>
              <a:rPr lang="zh-TW" altLang="en-US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～</a:t>
            </a:r>
            <a:r>
              <a:rPr lang="en-US" altLang="zh-TW" sz="2000" b="1" dirty="0" smtClean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1071015</a:t>
            </a:r>
          </a:p>
          <a:p>
            <a:pPr algn="ctr"/>
            <a:endParaRPr lang="zh-TW" altLang="en-US" sz="200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90544" y="1654880"/>
            <a:ext cx="480131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三樓平面圖</a:t>
            </a:r>
            <a:endParaRPr lang="zh-TW" alt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橢圓 21"/>
          <p:cNvSpPr/>
          <p:nvPr/>
        </p:nvSpPr>
        <p:spPr>
          <a:xfrm>
            <a:off x="5323786" y="8307337"/>
            <a:ext cx="577081" cy="64346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4397957" y="8969785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您現在的位置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5" name="直線接點 24"/>
          <p:cNvCxnSpPr/>
          <p:nvPr/>
        </p:nvCxnSpPr>
        <p:spPr>
          <a:xfrm>
            <a:off x="3863087" y="114924"/>
            <a:ext cx="2857" cy="46306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flipH="1">
            <a:off x="3850655" y="4772685"/>
            <a:ext cx="241124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6261903" y="8912506"/>
            <a:ext cx="2912399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268814" y="4772685"/>
            <a:ext cx="0" cy="3780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 flipH="1" flipV="1">
            <a:off x="268815" y="5144269"/>
            <a:ext cx="1492173" cy="383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H="1" flipV="1">
            <a:off x="1760988" y="5144270"/>
            <a:ext cx="9072" cy="4161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文字方塊 51"/>
          <p:cNvSpPr txBox="1"/>
          <p:nvPr/>
        </p:nvSpPr>
        <p:spPr>
          <a:xfrm>
            <a:off x="2815104" y="1520249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6261903" y="4772685"/>
            <a:ext cx="7100" cy="415139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文字方塊 57"/>
          <p:cNvSpPr txBox="1"/>
          <p:nvPr/>
        </p:nvSpPr>
        <p:spPr>
          <a:xfrm>
            <a:off x="5214956" y="6219521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1751180" y="6621360"/>
            <a:ext cx="861774" cy="1220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6864464" y="9152406"/>
            <a:ext cx="1875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8342156" y="11938000"/>
            <a:ext cx="1259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走廊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" name="直線接點 63"/>
          <p:cNvCxnSpPr/>
          <p:nvPr/>
        </p:nvCxnSpPr>
        <p:spPr>
          <a:xfrm flipH="1" flipV="1">
            <a:off x="1751180" y="10300824"/>
            <a:ext cx="1" cy="250077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矩形 67"/>
          <p:cNvSpPr/>
          <p:nvPr/>
        </p:nvSpPr>
        <p:spPr>
          <a:xfrm>
            <a:off x="186567" y="9282897"/>
            <a:ext cx="1564613" cy="1120207"/>
          </a:xfrm>
          <a:prstGeom prst="rect">
            <a:avLst/>
          </a:prstGeom>
          <a:ln w="5715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982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1506</TotalTime>
  <Words>153</Words>
  <Application>Microsoft Office PowerPoint</Application>
  <PresentationFormat>A3 紙張 (297x420 公釐)</PresentationFormat>
  <Paragraphs>72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Windows 使用者</cp:lastModifiedBy>
  <cp:revision>23</cp:revision>
  <cp:lastPrinted>2018-04-19T06:53:46Z</cp:lastPrinted>
  <dcterms:created xsi:type="dcterms:W3CDTF">2018-04-18T07:47:47Z</dcterms:created>
  <dcterms:modified xsi:type="dcterms:W3CDTF">2018-04-20T06:23:45Z</dcterms:modified>
</cp:coreProperties>
</file>