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7104063" cy="10234613"/>
  <p:defaultTextStyle>
    <a:defPPr>
      <a:defRPr lang="zh-TW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4F6DD64-D831-4429-939D-A8032010E87A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5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15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60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00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50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92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8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57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95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57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31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09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BB1FD-9BA0-4FA3-AFBB-E959DEEF501C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43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2633133" y="10647692"/>
            <a:ext cx="1344083" cy="89746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電梯</a:t>
            </a:r>
          </a:p>
        </p:txBody>
      </p:sp>
      <p:sp>
        <p:nvSpPr>
          <p:cNvPr id="2" name="矩形 1"/>
          <p:cNvSpPr/>
          <p:nvPr/>
        </p:nvSpPr>
        <p:spPr>
          <a:xfrm>
            <a:off x="4570739" y="10061224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(805)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939279" y="10056713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醫護站</a:t>
            </a:r>
            <a:endParaRPr lang="en-US" altLang="zh-TW" sz="3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（輔導室）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638882" y="7313513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考生休息區</a:t>
            </a:r>
            <a:endParaRPr lang="en-US" altLang="zh-TW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1071001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1071015</a:t>
            </a:r>
          </a:p>
          <a:p>
            <a:pPr algn="ctr"/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806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TW" altLang="en-US" sz="2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0933" y="3289295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2638882" y="5877138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考生休息區</a:t>
            </a:r>
            <a:endParaRPr lang="en-US" altLang="zh-TW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1071016</a:t>
            </a:r>
            <a:r>
              <a:rPr lang="zh-TW" altLang="en-US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A1071003</a:t>
            </a:r>
          </a:p>
          <a:p>
            <a:pPr algn="ctr"/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808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TW" altLang="en-US" sz="2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814" y="326812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3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術科試場</a:t>
            </a:r>
            <a:endParaRPr lang="en-US" altLang="zh-TW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1071016</a:t>
            </a:r>
            <a:r>
              <a:rPr lang="zh-TW" altLang="en-US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A1071003</a:t>
            </a:r>
          </a:p>
          <a:p>
            <a:pPr algn="ctr"/>
            <a:endParaRPr lang="zh-TW" altLang="en-US" sz="20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70933" y="1797477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3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術科試場</a:t>
            </a:r>
            <a:endParaRPr lang="en-US" altLang="zh-TW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1071001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1071015</a:t>
            </a:r>
          </a:p>
          <a:p>
            <a:pPr algn="ctr"/>
            <a:endParaRPr lang="zh-TW" altLang="en-US" sz="20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90544" y="1654880"/>
            <a:ext cx="48013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三樓平面圖</a:t>
            </a:r>
            <a:endParaRPr lang="zh-TW" alt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863087" y="11938000"/>
            <a:ext cx="577081" cy="6434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4590544" y="1197186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您現在的位置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5" name="直線接點 24"/>
          <p:cNvCxnSpPr/>
          <p:nvPr/>
        </p:nvCxnSpPr>
        <p:spPr>
          <a:xfrm>
            <a:off x="3863087" y="114924"/>
            <a:ext cx="2857" cy="46306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3850655" y="4772685"/>
            <a:ext cx="241124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6261903" y="8912506"/>
            <a:ext cx="291239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V="1">
            <a:off x="268814" y="4772685"/>
            <a:ext cx="0" cy="3780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H="1" flipV="1">
            <a:off x="268815" y="5144269"/>
            <a:ext cx="1492173" cy="3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flipH="1" flipV="1">
            <a:off x="1760988" y="5144270"/>
            <a:ext cx="9072" cy="41617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2815104" y="1520249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6" name="直線接點 55"/>
          <p:cNvCxnSpPr/>
          <p:nvPr/>
        </p:nvCxnSpPr>
        <p:spPr>
          <a:xfrm flipH="1">
            <a:off x="6261903" y="4772685"/>
            <a:ext cx="7100" cy="41513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5214956" y="6219521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1751180" y="6621360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6864464" y="9152406"/>
            <a:ext cx="1875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8342156" y="11938000"/>
            <a:ext cx="1259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4" name="直線接點 63"/>
          <p:cNvCxnSpPr/>
          <p:nvPr/>
        </p:nvCxnSpPr>
        <p:spPr>
          <a:xfrm flipH="1" flipV="1">
            <a:off x="1751180" y="10300824"/>
            <a:ext cx="1" cy="25007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186567" y="9282897"/>
            <a:ext cx="1564613" cy="1120207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48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2633133" y="10647692"/>
            <a:ext cx="1344083" cy="89746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電梯</a:t>
            </a:r>
          </a:p>
        </p:txBody>
      </p:sp>
      <p:sp>
        <p:nvSpPr>
          <p:cNvPr id="2" name="矩形 1"/>
          <p:cNvSpPr/>
          <p:nvPr/>
        </p:nvSpPr>
        <p:spPr>
          <a:xfrm>
            <a:off x="4570739" y="10061224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(805)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939279" y="10056713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醫護站</a:t>
            </a:r>
            <a:endParaRPr lang="en-US" altLang="zh-TW" sz="3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（輔導室）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638882" y="7313513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考生休息區</a:t>
            </a:r>
            <a:endParaRPr lang="en-US" altLang="zh-TW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1071001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1071015</a:t>
            </a:r>
          </a:p>
          <a:p>
            <a:pPr algn="ctr"/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806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TW" altLang="en-US" sz="2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0933" y="3289295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2638882" y="5877138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考生休息區</a:t>
            </a:r>
            <a:endParaRPr lang="en-US" altLang="zh-TW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1071016</a:t>
            </a:r>
            <a:r>
              <a:rPr lang="zh-TW" altLang="en-US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A1071003</a:t>
            </a:r>
          </a:p>
          <a:p>
            <a:pPr algn="ctr"/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808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TW" altLang="en-US" sz="2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814" y="326812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3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術科試場</a:t>
            </a:r>
            <a:endParaRPr lang="en-US" altLang="zh-TW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1071016</a:t>
            </a:r>
            <a:r>
              <a:rPr lang="zh-TW" altLang="en-US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A1071003</a:t>
            </a:r>
          </a:p>
          <a:p>
            <a:pPr algn="ctr"/>
            <a:endParaRPr lang="zh-TW" altLang="en-US" sz="20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70933" y="1797477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3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術科試場</a:t>
            </a:r>
            <a:endParaRPr lang="en-US" altLang="zh-TW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1071001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1071015</a:t>
            </a:r>
          </a:p>
          <a:p>
            <a:pPr algn="ctr"/>
            <a:endParaRPr lang="zh-TW" altLang="en-US" sz="20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90544" y="1654880"/>
            <a:ext cx="48013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三樓平面圖</a:t>
            </a:r>
            <a:endParaRPr lang="zh-TW" alt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016633" y="3974405"/>
            <a:ext cx="577081" cy="6434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2182067" y="4946552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您現在的位置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5" name="直線接點 24"/>
          <p:cNvCxnSpPr/>
          <p:nvPr/>
        </p:nvCxnSpPr>
        <p:spPr>
          <a:xfrm>
            <a:off x="3863087" y="114924"/>
            <a:ext cx="2857" cy="46306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3850655" y="4772685"/>
            <a:ext cx="241124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6261903" y="8912506"/>
            <a:ext cx="291239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V="1">
            <a:off x="268814" y="4772685"/>
            <a:ext cx="0" cy="3780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H="1" flipV="1">
            <a:off x="268815" y="5144269"/>
            <a:ext cx="1492173" cy="3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flipH="1" flipV="1">
            <a:off x="1760988" y="5144270"/>
            <a:ext cx="9072" cy="41617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2815104" y="1520249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6" name="直線接點 55"/>
          <p:cNvCxnSpPr/>
          <p:nvPr/>
        </p:nvCxnSpPr>
        <p:spPr>
          <a:xfrm flipH="1">
            <a:off x="6261903" y="4772685"/>
            <a:ext cx="7100" cy="41513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5214956" y="6219521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1751180" y="6621360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6864464" y="9152406"/>
            <a:ext cx="1875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8342156" y="11938000"/>
            <a:ext cx="1259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4" name="直線接點 63"/>
          <p:cNvCxnSpPr/>
          <p:nvPr/>
        </p:nvCxnSpPr>
        <p:spPr>
          <a:xfrm flipH="1" flipV="1">
            <a:off x="1751180" y="10300824"/>
            <a:ext cx="1" cy="25007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186567" y="9282897"/>
            <a:ext cx="1564613" cy="1120207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2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2633133" y="10647692"/>
            <a:ext cx="1344083" cy="89746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電梯</a:t>
            </a:r>
          </a:p>
        </p:txBody>
      </p:sp>
      <p:sp>
        <p:nvSpPr>
          <p:cNvPr id="2" name="矩形 1"/>
          <p:cNvSpPr/>
          <p:nvPr/>
        </p:nvSpPr>
        <p:spPr>
          <a:xfrm>
            <a:off x="4570739" y="10061224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(805)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939279" y="10056713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醫護站</a:t>
            </a:r>
            <a:endParaRPr lang="en-US" altLang="zh-TW" sz="3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（輔導室）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638882" y="7313513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考生休息區</a:t>
            </a:r>
            <a:endParaRPr lang="en-US" altLang="zh-TW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1071001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1071015</a:t>
            </a:r>
          </a:p>
          <a:p>
            <a:pPr algn="ctr"/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806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TW" altLang="en-US" sz="2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0933" y="3289295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2638882" y="5877138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考生休息區</a:t>
            </a:r>
            <a:endParaRPr lang="en-US" altLang="zh-TW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1071016</a:t>
            </a:r>
            <a:r>
              <a:rPr lang="zh-TW" altLang="en-US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A1071003</a:t>
            </a:r>
          </a:p>
          <a:p>
            <a:pPr algn="ctr"/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808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TW" altLang="en-US" sz="2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814" y="326812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3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術科試場</a:t>
            </a:r>
            <a:endParaRPr lang="en-US" altLang="zh-TW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1071016</a:t>
            </a:r>
            <a:r>
              <a:rPr lang="zh-TW" altLang="en-US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A1071003</a:t>
            </a:r>
          </a:p>
          <a:p>
            <a:pPr algn="ctr"/>
            <a:endParaRPr lang="zh-TW" altLang="en-US" sz="20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70933" y="1797477"/>
            <a:ext cx="2362200" cy="148844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3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術科試場</a:t>
            </a:r>
            <a:endParaRPr lang="en-US" altLang="zh-TW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1071001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～</a:t>
            </a:r>
            <a:r>
              <a:rPr lang="en-US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1071015</a:t>
            </a:r>
          </a:p>
          <a:p>
            <a:pPr algn="ctr"/>
            <a:endParaRPr lang="zh-TW" altLang="en-US" sz="20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90544" y="1654880"/>
            <a:ext cx="48013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三樓平面圖</a:t>
            </a:r>
            <a:endParaRPr lang="zh-TW" alt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5323786" y="8307337"/>
            <a:ext cx="577081" cy="6434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4397957" y="8969785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您現在的位置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5" name="直線接點 24"/>
          <p:cNvCxnSpPr/>
          <p:nvPr/>
        </p:nvCxnSpPr>
        <p:spPr>
          <a:xfrm>
            <a:off x="3863087" y="114924"/>
            <a:ext cx="2857" cy="46306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3850655" y="4772685"/>
            <a:ext cx="241124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6261903" y="8912506"/>
            <a:ext cx="291239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V="1">
            <a:off x="268814" y="4772685"/>
            <a:ext cx="0" cy="3780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H="1" flipV="1">
            <a:off x="268815" y="5144269"/>
            <a:ext cx="1492173" cy="3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flipH="1" flipV="1">
            <a:off x="1760988" y="5144270"/>
            <a:ext cx="9072" cy="41617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2815104" y="1520249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6" name="直線接點 55"/>
          <p:cNvCxnSpPr/>
          <p:nvPr/>
        </p:nvCxnSpPr>
        <p:spPr>
          <a:xfrm flipH="1">
            <a:off x="6261903" y="4772685"/>
            <a:ext cx="7100" cy="41513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5214956" y="6219521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1751180" y="6621360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6864464" y="9152406"/>
            <a:ext cx="1875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8342156" y="11938000"/>
            <a:ext cx="1259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走廊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4" name="直線接點 63"/>
          <p:cNvCxnSpPr/>
          <p:nvPr/>
        </p:nvCxnSpPr>
        <p:spPr>
          <a:xfrm flipH="1" flipV="1">
            <a:off x="1751180" y="10300824"/>
            <a:ext cx="1" cy="25007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186567" y="9282897"/>
            <a:ext cx="1564613" cy="1120207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98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1506</TotalTime>
  <Words>153</Words>
  <Application>Microsoft Office PowerPoint</Application>
  <PresentationFormat>A3 紙張 (297x420 公釐)</PresentationFormat>
  <Paragraphs>72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23</cp:revision>
  <cp:lastPrinted>2018-04-19T06:53:46Z</cp:lastPrinted>
  <dcterms:created xsi:type="dcterms:W3CDTF">2018-04-18T07:47:47Z</dcterms:created>
  <dcterms:modified xsi:type="dcterms:W3CDTF">2018-04-20T06:23:45Z</dcterms:modified>
</cp:coreProperties>
</file>