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342" r:id="rId1"/>
  </p:sldMasterIdLst>
  <p:notesMasterIdLst>
    <p:notesMasterId r:id="rId8"/>
  </p:notesMasterIdLst>
  <p:handoutMasterIdLst>
    <p:handoutMasterId r:id="rId9"/>
  </p:handoutMasterIdLst>
  <p:sldIdLst>
    <p:sldId id="879" r:id="rId2"/>
    <p:sldId id="883" r:id="rId3"/>
    <p:sldId id="974" r:id="rId4"/>
    <p:sldId id="1018" r:id="rId5"/>
    <p:sldId id="1021" r:id="rId6"/>
    <p:sldId id="1020" r:id="rId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3" userDrawn="1">
          <p15:clr>
            <a:srgbClr val="A4A3A4"/>
          </p15:clr>
        </p15:guide>
        <p15:guide id="5" orient="horz" pos="3324" userDrawn="1">
          <p15:clr>
            <a:srgbClr val="A4A3A4"/>
          </p15:clr>
        </p15:guide>
        <p15:guide id="6" pos="2337" userDrawn="1">
          <p15:clr>
            <a:srgbClr val="A4A3A4"/>
          </p15:clr>
        </p15:guide>
        <p15:guide id="7" orient="horz" pos="3033">
          <p15:clr>
            <a:srgbClr val="A4A3A4"/>
          </p15:clr>
        </p15:guide>
        <p15:guide id="8" pos="2142">
          <p15:clr>
            <a:srgbClr val="A4A3A4"/>
          </p15:clr>
        </p15:guide>
        <p15:guide id="9" pos="2051">
          <p15:clr>
            <a:srgbClr val="A4A3A4"/>
          </p15:clr>
        </p15:guide>
        <p15:guide id="10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黃騰毅" initials="黃騰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D8E626"/>
    <a:srgbClr val="0000FF"/>
    <a:srgbClr val="1A864D"/>
    <a:srgbClr val="3D6AA1"/>
    <a:srgbClr val="1F3651"/>
    <a:srgbClr val="CCCC00"/>
    <a:srgbClr val="E5B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028" autoAdjust="0"/>
  </p:normalViewPr>
  <p:slideViewPr>
    <p:cSldViewPr>
      <p:cViewPr varScale="1">
        <p:scale>
          <a:sx n="59" d="100"/>
          <a:sy n="59" d="100"/>
        </p:scale>
        <p:origin x="1267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802"/>
    </p:cViewPr>
  </p:sorterViewPr>
  <p:notesViewPr>
    <p:cSldViewPr>
      <p:cViewPr varScale="1">
        <p:scale>
          <a:sx n="80" d="100"/>
          <a:sy n="80" d="100"/>
        </p:scale>
        <p:origin x="-4044" y="-96"/>
      </p:cViewPr>
      <p:guideLst>
        <p:guide orient="horz" pos="3224"/>
        <p:guide pos="2238"/>
        <p:guide orient="horz" pos="3127"/>
        <p:guide pos="2143"/>
        <p:guide orient="horz" pos="3324"/>
        <p:guide pos="2337"/>
        <p:guide orient="horz" pos="3033"/>
        <p:guide pos="2142"/>
        <p:guide pos="20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2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C2A0A66-4382-4F3A-A419-DB1A8AEC7012}" type="datetimeFigureOut">
              <a:rPr lang="zh-TW" altLang="en-US"/>
              <a:pPr>
                <a:defRPr/>
              </a:pPr>
              <a:t>2019/9/12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2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50ACE86-D874-45EC-8FE6-2DD30EC139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96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2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D0C4EB7C-E0A8-4EA1-8F62-8A37B4AF02C0}" type="datetimeFigureOut">
              <a:rPr lang="zh-TW" altLang="en-US"/>
              <a:pPr>
                <a:defRPr/>
              </a:pPr>
              <a:t>2019/9/12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7" tIns="45663" rIns="91327" bIns="4566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3" y="4714882"/>
            <a:ext cx="5438775" cy="4467225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2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703DFD99-D402-4BEB-947A-1EAA15C592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921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FF76-2FFB-436F-B5F6-6CB3F97B9505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58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>
            <a:extLst>
              <a:ext uri="{FF2B5EF4-FFF2-40B4-BE49-F238E27FC236}">
                <a16:creationId xmlns="" xmlns:a16="http://schemas.microsoft.com/office/drawing/2014/main" id="{4F717043-1170-43BB-BC0E-2AC16EF65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備忘稿版面配置區 2">
            <a:extLst>
              <a:ext uri="{FF2B5EF4-FFF2-40B4-BE49-F238E27FC236}">
                <a16:creationId xmlns="" xmlns:a16="http://schemas.microsoft.com/office/drawing/2014/main" id="{B78EE8DC-8026-4957-9CCB-193732C67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以「貨櫃屋」為主體、「生活環保美學」為設計理念，歡迎光臨村長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「長頸鹿長老」，盛裝迎賓的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創藝青村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造型氣球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民俗技藝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吉他彈唱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，多元呈現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桃青獻藝的魅力。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兩大青村節日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10/6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稻草日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]&amp;10/12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「迷宮日」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歡迎進村揮灑你的創藝。</a:t>
            </a:r>
          </a:p>
          <a:p>
            <a:endParaRPr lang="zh-TW" altLang="en-US" dirty="0"/>
          </a:p>
        </p:txBody>
      </p:sp>
      <p:sp>
        <p:nvSpPr>
          <p:cNvPr id="121860" name="投影片編號版面配置區 3">
            <a:extLst>
              <a:ext uri="{FF2B5EF4-FFF2-40B4-BE49-F238E27FC236}">
                <a16:creationId xmlns="" xmlns:a16="http://schemas.microsoft.com/office/drawing/2014/main" id="{4B527552-72A6-4097-9555-8E1FE0222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E0F5AC6-40E4-43CD-815E-3E27A867BB0D}" type="slidenum">
              <a:rPr lang="zh-TW" altLang="en-US" sz="1200" smtClean="0"/>
              <a:pPr/>
              <a:t>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33803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743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610F-F2EC-4CAB-A8EB-2E9D7D56745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432"/>
            <a:ext cx="9144000" cy="305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r="72301"/>
          <a:stretch/>
        </p:blipFill>
        <p:spPr>
          <a:xfrm>
            <a:off x="93965" y="68331"/>
            <a:ext cx="91356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1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61-CAB0-49C8-9340-87239ECB67D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216C-4C23-4C69-9F34-6FA1DDEF2EA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5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C3174E4-9EC1-44AE-92A0-7A20C78C5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144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單箭頭接點 3">
            <a:extLst>
              <a:ext uri="{FF2B5EF4-FFF2-40B4-BE49-F238E27FC236}">
                <a16:creationId xmlns="" xmlns:a16="http://schemas.microsoft.com/office/drawing/2014/main" id="{58702FA3-8B58-403D-B140-82DAF5801C10}"/>
              </a:ext>
            </a:extLst>
          </p:cNvPr>
          <p:cNvCxnSpPr/>
          <p:nvPr/>
        </p:nvCxnSpPr>
        <p:spPr>
          <a:xfrm>
            <a:off x="0" y="6400800"/>
            <a:ext cx="914400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37076"/>
            <a:ext cx="6849534" cy="600203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2398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00D-960B-453E-856B-11C9D611367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5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391C-3FE0-4785-87B5-85B6497C079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1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B7F6-F11E-4770-AF2A-B1159DC5C4E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0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74A0-02FD-4D1C-8DB6-87F5E9C88F6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EB71-9D18-4369-A914-52E16060BCE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8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A3-1666-45E3-A8CA-24D4F427E68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97545"/>
            <a:ext cx="9144793" cy="30604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" y="0"/>
            <a:ext cx="3298222" cy="89619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369485" y="2056474"/>
            <a:ext cx="714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金梅綜藝菱形字體" panose="02010509060101010101" pitchFamily="49" charset="-120"/>
                <a:ea typeface="金梅綜藝菱形字體" panose="02010509060101010101" pitchFamily="49" charset="-120"/>
              </a:rPr>
              <a:t>簡報結束 敬請指教</a:t>
            </a:r>
          </a:p>
        </p:txBody>
      </p:sp>
    </p:spTree>
    <p:extLst>
      <p:ext uri="{BB962C8B-B14F-4D97-AF65-F5344CB8AC3E}">
        <p14:creationId xmlns:p14="http://schemas.microsoft.com/office/powerpoint/2010/main" val="40964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A4A6-B8B1-4E1A-88D6-8B5BD5D6017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5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637B-4A2A-4282-9733-1F7DF48FCF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7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3C45E8-5E2F-47BA-AB38-EC69F4D8793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2019/9/12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AFC5D4-445A-4572-A3F5-C845A3ED8C83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7FDEE"/>
              </a:clrFrom>
              <a:clrTo>
                <a:srgbClr val="E7FDE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5637"/>
          <a:stretch/>
        </p:blipFill>
        <p:spPr>
          <a:xfrm>
            <a:off x="1" y="4529668"/>
            <a:ext cx="9144793" cy="232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76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43" r:id="rId1"/>
    <p:sldLayoutId id="2147487344" r:id="rId2"/>
    <p:sldLayoutId id="2147487345" r:id="rId3"/>
    <p:sldLayoutId id="2147487346" r:id="rId4"/>
    <p:sldLayoutId id="2147487347" r:id="rId5"/>
    <p:sldLayoutId id="2147487348" r:id="rId6"/>
    <p:sldLayoutId id="2147487349" r:id="rId7"/>
    <p:sldLayoutId id="2147487350" r:id="rId8"/>
    <p:sldLayoutId id="2147487351" r:id="rId9"/>
    <p:sldLayoutId id="2147487352" r:id="rId10"/>
    <p:sldLayoutId id="2147487353" r:id="rId11"/>
    <p:sldLayoutId id="21474873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7604" y="692696"/>
            <a:ext cx="7507746" cy="2289665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年桃園市「藥不藥 一念間」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反毒行動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博物館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BD39496D-585B-489E-BFC8-4818AC7EF78D}"/>
              </a:ext>
            </a:extLst>
          </p:cNvPr>
          <p:cNvSpPr txBox="1"/>
          <p:nvPr/>
        </p:nvSpPr>
        <p:spPr>
          <a:xfrm>
            <a:off x="4761477" y="3076703"/>
            <a:ext cx="3956193" cy="79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eaLnBrk="1" latinLnBrk="0" hangingPunct="1">
              <a:lnSpc>
                <a:spcPts val="6000"/>
              </a:lnSpc>
              <a:buNone/>
              <a:defRPr sz="4400" b="1">
                <a:solidFill>
                  <a:srgbClr val="0000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5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-17968"/>
            <a:ext cx="7886700" cy="90363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桃園農業博覽會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2057400" cy="365125"/>
          </a:xfrm>
        </p:spPr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C8B0A8A-B4BF-49C6-A13E-04F55E9E3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8"/>
          <a:stretch/>
        </p:blipFill>
        <p:spPr>
          <a:xfrm>
            <a:off x="-36512" y="2392338"/>
            <a:ext cx="9217024" cy="4464496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="" xmlns:a16="http://schemas.microsoft.com/office/drawing/2014/main" id="{7DDDE23F-2349-4D41-80C2-F358C2EF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4810"/>
            <a:ext cx="8352928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展期：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7913" indent="-1077913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地點：桃園市新屋氣象站旁（新屋區東興路二段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7913" indent="-1077913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展覽資訊：免費參觀，備有接駁車</a:t>
            </a:r>
          </a:p>
          <a:p>
            <a:pPr marL="1077913" indent="-1077913">
              <a:lnSpc>
                <a:spcPct val="100000"/>
              </a:lnSpc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995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CD2B4E1-426D-47D9-A484-A28673ED8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" y="1628800"/>
            <a:ext cx="9144000" cy="494725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93F32C7-D815-45B2-B0BA-B966ABCC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7" y="994218"/>
            <a:ext cx="2628272" cy="6000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TW" altLang="en-US" sz="3200" b="1" dirty="0">
                <a:cs typeface="+mn-cs"/>
              </a:rPr>
              <a:t>全區鳥瞰圖</a:t>
            </a:r>
          </a:p>
        </p:txBody>
      </p:sp>
      <p:cxnSp>
        <p:nvCxnSpPr>
          <p:cNvPr id="120837" name="直線接點 9">
            <a:extLst>
              <a:ext uri="{FF2B5EF4-FFF2-40B4-BE49-F238E27FC236}">
                <a16:creationId xmlns="" xmlns:a16="http://schemas.microsoft.com/office/drawing/2014/main" id="{20F6F0A5-2A55-41FB-83B8-74A9BCFE471C}"/>
              </a:ext>
            </a:extLst>
          </p:cNvPr>
          <p:cNvCxnSpPr>
            <a:cxnSpLocks/>
          </p:cNvCxnSpPr>
          <p:nvPr/>
        </p:nvCxnSpPr>
        <p:spPr bwMode="auto">
          <a:xfrm>
            <a:off x="863853" y="3678272"/>
            <a:ext cx="842962" cy="1873250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" name="直線接點 10">
            <a:extLst>
              <a:ext uri="{FF2B5EF4-FFF2-40B4-BE49-F238E27FC236}">
                <a16:creationId xmlns="" xmlns:a16="http://schemas.microsoft.com/office/drawing/2014/main" id="{09036343-D3E8-4A1D-B9B8-AE99B979C524}"/>
              </a:ext>
            </a:extLst>
          </p:cNvPr>
          <p:cNvCxnSpPr>
            <a:cxnSpLocks/>
          </p:cNvCxnSpPr>
          <p:nvPr/>
        </p:nvCxnSpPr>
        <p:spPr bwMode="auto">
          <a:xfrm>
            <a:off x="1438528" y="3527459"/>
            <a:ext cx="841375" cy="1873250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9" name="直線接點 11">
            <a:extLst>
              <a:ext uri="{FF2B5EF4-FFF2-40B4-BE49-F238E27FC236}">
                <a16:creationId xmlns="" xmlns:a16="http://schemas.microsoft.com/office/drawing/2014/main" id="{FA9D8594-E871-4844-A824-729C4A89B1E3}"/>
              </a:ext>
            </a:extLst>
          </p:cNvPr>
          <p:cNvCxnSpPr>
            <a:cxnSpLocks/>
          </p:cNvCxnSpPr>
          <p:nvPr/>
        </p:nvCxnSpPr>
        <p:spPr bwMode="auto">
          <a:xfrm flipH="1">
            <a:off x="1706815" y="5400709"/>
            <a:ext cx="573088" cy="150813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0" name="直線接點 12">
            <a:extLst>
              <a:ext uri="{FF2B5EF4-FFF2-40B4-BE49-F238E27FC236}">
                <a16:creationId xmlns="" xmlns:a16="http://schemas.microsoft.com/office/drawing/2014/main" id="{5755684B-F131-41E3-8E03-4348730882A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903" y="3544922"/>
            <a:ext cx="573087" cy="150812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1" name="文字方塊 9">
            <a:extLst>
              <a:ext uri="{FF2B5EF4-FFF2-40B4-BE49-F238E27FC236}">
                <a16:creationId xmlns="" xmlns:a16="http://schemas.microsoft.com/office/drawing/2014/main" id="{BDCFEC56-23E6-424C-94EA-BD47A3BBD8EB}"/>
              </a:ext>
            </a:extLst>
          </p:cNvPr>
          <p:cNvSpPr txBox="1">
            <a:spLocks noChangeArrowheads="1"/>
          </p:cNvSpPr>
          <p:nvPr/>
        </p:nvSpPr>
        <p:spPr bwMode="auto">
          <a:xfrm rot="-1420578">
            <a:off x="1252819" y="3529825"/>
            <a:ext cx="6619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館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貨櫃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車展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9">
            <a:extLst>
              <a:ext uri="{FF2B5EF4-FFF2-40B4-BE49-F238E27FC236}">
                <a16:creationId xmlns="" xmlns:a16="http://schemas.microsoft.com/office/drawing/2014/main" id="{B057F158-867B-4F4E-A41C-544CB196EE2C}"/>
              </a:ext>
            </a:extLst>
          </p:cNvPr>
          <p:cNvSpPr txBox="1">
            <a:spLocks noChangeArrowheads="1"/>
          </p:cNvSpPr>
          <p:nvPr/>
        </p:nvSpPr>
        <p:spPr bwMode="auto">
          <a:xfrm rot="20179422">
            <a:off x="1917775" y="5738917"/>
            <a:ext cx="632174" cy="58477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常設攤位</a:t>
            </a:r>
          </a:p>
        </p:txBody>
      </p:sp>
      <p:sp>
        <p:nvSpPr>
          <p:cNvPr id="10" name="標題 3">
            <a:extLst>
              <a:ext uri="{FF2B5EF4-FFF2-40B4-BE49-F238E27FC236}">
                <a16:creationId xmlns="" xmlns:a16="http://schemas.microsoft.com/office/drawing/2014/main" id="{0391A4D2-6A90-40FD-A03E-A71927C16A72}"/>
              </a:ext>
            </a:extLst>
          </p:cNvPr>
          <p:cNvSpPr txBox="1">
            <a:spLocks/>
          </p:cNvSpPr>
          <p:nvPr/>
        </p:nvSpPr>
        <p:spPr bwMode="auto">
          <a:xfrm>
            <a:off x="4788024" y="3997756"/>
            <a:ext cx="1296144" cy="36775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創藝青村</a:t>
            </a:r>
          </a:p>
        </p:txBody>
      </p:sp>
      <p:pic>
        <p:nvPicPr>
          <p:cNvPr id="14" name="Picture 2" descr="C:\Users\kglpr33\Desktop\張家齊Archi\桃園青年事務所_G10 GO!市集\街頭藝人資料\小丑彥彥\S__20856835.jpg">
            <a:extLst>
              <a:ext uri="{FF2B5EF4-FFF2-40B4-BE49-F238E27FC236}">
                <a16:creationId xmlns="" xmlns:a16="http://schemas.microsoft.com/office/drawing/2014/main" id="{974B6B52-16F0-408F-9F81-C67A216A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96" y="198279"/>
            <a:ext cx="1970961" cy="114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3" descr="55576558_564398927414416_4386117372583346176_n.jpg">
            <a:extLst>
              <a:ext uri="{FF2B5EF4-FFF2-40B4-BE49-F238E27FC236}">
                <a16:creationId xmlns="" xmlns:a16="http://schemas.microsoft.com/office/drawing/2014/main" id="{685C6FBC-9FAA-4984-B865-9FE040946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1872208" cy="11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ãç¨»èäººåç§ãçåçæå°çµæ">
            <a:extLst>
              <a:ext uri="{FF2B5EF4-FFF2-40B4-BE49-F238E27FC236}">
                <a16:creationId xmlns="" xmlns:a16="http://schemas.microsoft.com/office/drawing/2014/main" id="{93E94EDC-7CFA-44AE-90C9-084D3D45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99" y="215688"/>
            <a:ext cx="1981097" cy="112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FF361F25-AF1C-4622-8409-EEE68ED68F23}"/>
              </a:ext>
            </a:extLst>
          </p:cNvPr>
          <p:cNvSpPr txBox="1"/>
          <p:nvPr/>
        </p:nvSpPr>
        <p:spPr>
          <a:xfrm>
            <a:off x="7326539" y="1294255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稻草日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72EF5619-6CC8-4856-BAE6-480B3499B68E}"/>
              </a:ext>
            </a:extLst>
          </p:cNvPr>
          <p:cNvSpPr txBox="1"/>
          <p:nvPr/>
        </p:nvSpPr>
        <p:spPr>
          <a:xfrm>
            <a:off x="3441938" y="13018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匠人之家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FAA978EB-4BF6-4392-AA44-6D157D671973}"/>
              </a:ext>
            </a:extLst>
          </p:cNvPr>
          <p:cNvSpPr txBox="1"/>
          <p:nvPr/>
        </p:nvSpPr>
        <p:spPr>
          <a:xfrm>
            <a:off x="5406625" y="1294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創藝活動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140D1A8D-EDE0-4D6F-8173-47687FCDB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4" y="35332"/>
            <a:ext cx="6876256" cy="6778044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="" xmlns:a16="http://schemas.microsoft.com/office/drawing/2014/main" id="{71D68F70-9A30-4D34-A6B7-2C93A843E1A1}"/>
              </a:ext>
            </a:extLst>
          </p:cNvPr>
          <p:cNvSpPr txBox="1">
            <a:spLocks/>
          </p:cNvSpPr>
          <p:nvPr/>
        </p:nvSpPr>
        <p:spPr>
          <a:xfrm>
            <a:off x="107504" y="260648"/>
            <a:ext cx="2686075" cy="600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平面配置圖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F396D5F9-9C90-4719-A98D-2ABB452505D5}"/>
              </a:ext>
            </a:extLst>
          </p:cNvPr>
          <p:cNvSpPr txBox="1"/>
          <p:nvPr/>
        </p:nvSpPr>
        <p:spPr>
          <a:xfrm>
            <a:off x="5705872" y="60932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記者會舞台</a:t>
            </a:r>
          </a:p>
        </p:txBody>
      </p:sp>
    </p:spTree>
    <p:extLst>
      <p:ext uri="{BB962C8B-B14F-4D97-AF65-F5344CB8AC3E}">
        <p14:creationId xmlns:p14="http://schemas.microsoft.com/office/powerpoint/2010/main" val="199631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E3FE48C-BF4C-49AC-8A53-1BB6CC08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656253"/>
          </a:xfrm>
        </p:spPr>
        <p:txBody>
          <a:bodyPr>
            <a:normAutofit fontScale="90000"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常設攤位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與農業博覽會主題結合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2E6A6D8A-210D-4A35-AE63-AEC8A46B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071099CB-E5C6-40C5-BBFF-E31E488CEE83}"/>
              </a:ext>
            </a:extLst>
          </p:cNvPr>
          <p:cNvSpPr txBox="1"/>
          <p:nvPr/>
        </p:nvSpPr>
        <p:spPr>
          <a:xfrm>
            <a:off x="251520" y="692696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第二級毒品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年生草本植物，全株有特殊的氣味，外觀擁有鋸齒狀的葉子，大麻葉呈狹掌形，葉瓣為奇數，葉緣成鋸齒狀，可提煉藥物或毒品的是印度大麻的樹葉、花及種子。</a:t>
            </a: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吸食大麻者通常是將其花、葉晾乾、切碎之後，用煙斗吸用或製成香煙（大麻煙），也可咀嚼或加入食物、飲料中。</a:t>
            </a: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主要作用於精神方面的成份為四氫大麻酚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Tetrahydrocannabinol(T.H.C.)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，使用者會有輕微醉意、視覺及肌肉協調性短暫受損，長期使用則會產生記憶衰退、人格改變及精神無法集中等現象。</a:t>
            </a: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D:\騰毅\計畫\反毒行動博物館\7.常設展\衛教背板圖片\大麻葉3.jpg">
            <a:extLst>
              <a:ext uri="{FF2B5EF4-FFF2-40B4-BE49-F238E27FC236}">
                <a16:creationId xmlns="" xmlns:a16="http://schemas.microsoft.com/office/drawing/2014/main" id="{2363A61C-1EA9-4FAF-B82B-5FD5E0B3AAA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5" r="2504" b="7470"/>
          <a:stretch/>
        </p:blipFill>
        <p:spPr bwMode="auto">
          <a:xfrm>
            <a:off x="251520" y="3207087"/>
            <a:ext cx="3547110" cy="3395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D:\騰毅\計畫\反毒行動博物館\7.常設展\衛教背板圖片\大麻葉.jpg">
            <a:extLst>
              <a:ext uri="{FF2B5EF4-FFF2-40B4-BE49-F238E27FC236}">
                <a16:creationId xmlns="" xmlns:a16="http://schemas.microsoft.com/office/drawing/2014/main" id="{9DB5C512-397E-46A2-B249-A608A7F18FA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1"/>
          <a:stretch/>
        </p:blipFill>
        <p:spPr bwMode="auto">
          <a:xfrm>
            <a:off x="3923928" y="3207087"/>
            <a:ext cx="5070475" cy="3390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3BD33DA2-8524-4638-A798-998F60505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614829"/>
            <a:ext cx="2952328" cy="25083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35B0E4F-69C6-4AFC-B652-A1D91554883B}"/>
              </a:ext>
            </a:extLst>
          </p:cNvPr>
          <p:cNvSpPr/>
          <p:nvPr/>
        </p:nvSpPr>
        <p:spPr>
          <a:xfrm>
            <a:off x="7666384" y="1580959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972BDB9-A337-4448-AEA0-3F8D304529BB}"/>
              </a:ext>
            </a:extLst>
          </p:cNvPr>
          <p:cNvSpPr/>
          <p:nvPr/>
        </p:nvSpPr>
        <p:spPr>
          <a:xfrm>
            <a:off x="8188914" y="1580959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DED49FE-921E-4E32-BDF1-3BE64B1F6E98}"/>
              </a:ext>
            </a:extLst>
          </p:cNvPr>
          <p:cNvSpPr/>
          <p:nvPr/>
        </p:nvSpPr>
        <p:spPr>
          <a:xfrm>
            <a:off x="7666384" y="1912433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B1C7A3B-9E50-49C2-85A2-3B8BD3CB4459}"/>
              </a:ext>
            </a:extLst>
          </p:cNvPr>
          <p:cNvSpPr/>
          <p:nvPr/>
        </p:nvSpPr>
        <p:spPr>
          <a:xfrm>
            <a:off x="8174795" y="1912433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DEADC3A0-CEE5-4125-87C7-99A249B56521}"/>
              </a:ext>
            </a:extLst>
          </p:cNvPr>
          <p:cNvSpPr txBox="1"/>
          <p:nvPr/>
        </p:nvSpPr>
        <p:spPr>
          <a:xfrm>
            <a:off x="7610792" y="15612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大麻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9FDC75BC-F0CE-48A0-9184-BAB575FE1136}"/>
              </a:ext>
            </a:extLst>
          </p:cNvPr>
          <p:cNvSpPr txBox="1"/>
          <p:nvPr/>
        </p:nvSpPr>
        <p:spPr>
          <a:xfrm>
            <a:off x="8134436" y="15612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古柯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ACA3D58-BE50-428F-B191-3D37D46BC0D0}"/>
              </a:ext>
            </a:extLst>
          </p:cNvPr>
          <p:cNvSpPr txBox="1"/>
          <p:nvPr/>
        </p:nvSpPr>
        <p:spPr>
          <a:xfrm>
            <a:off x="7604380" y="190256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罌粟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FC82650F-C8BD-4532-9D14-5FB2D8C54363}"/>
              </a:ext>
            </a:extLst>
          </p:cNvPr>
          <p:cNvSpPr txBox="1"/>
          <p:nvPr/>
        </p:nvSpPr>
        <p:spPr>
          <a:xfrm>
            <a:off x="8063044" y="192346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highlight>
                  <a:srgbClr val="FFFF00"/>
                </a:highlight>
              </a:rPr>
              <a:t>恰特草</a:t>
            </a:r>
          </a:p>
        </p:txBody>
      </p:sp>
    </p:spTree>
    <p:extLst>
      <p:ext uri="{BB962C8B-B14F-4D97-AF65-F5344CB8AC3E}">
        <p14:creationId xmlns:p14="http://schemas.microsoft.com/office/powerpoint/2010/main" val="26383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37DED9AC-69ED-4165-918D-E7E0AA4C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="" xmlns:a16="http://schemas.microsoft.com/office/drawing/2014/main" id="{BFB062F7-20DF-4836-B44D-9DC2B6B0F945}"/>
              </a:ext>
            </a:extLst>
          </p:cNvPr>
          <p:cNvSpPr txBox="1">
            <a:spLocks/>
          </p:cNvSpPr>
          <p:nvPr/>
        </p:nvSpPr>
        <p:spPr>
          <a:xfrm>
            <a:off x="167972" y="0"/>
            <a:ext cx="7759774" cy="975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特殊活動</a:t>
            </a:r>
            <a:r>
              <a:rPr kumimoji="0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假日活動</a:t>
            </a:r>
          </a:p>
        </p:txBody>
      </p:sp>
      <p:pic>
        <p:nvPicPr>
          <p:cNvPr id="7" name="圖片 6" descr="\\10.9.100.107\毒防共用\[03]95-108年相片紀錄\[05]107年\視導相關\視導\1070511視導_180522_0199.jpg">
            <a:extLst>
              <a:ext uri="{FF2B5EF4-FFF2-40B4-BE49-F238E27FC236}">
                <a16:creationId xmlns="" xmlns:a16="http://schemas.microsoft.com/office/drawing/2014/main" id="{F3AFDA97-BC45-4E68-9B97-16ED441054B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0" r="32931"/>
          <a:stretch/>
        </p:blipFill>
        <p:spPr bwMode="auto">
          <a:xfrm>
            <a:off x="827584" y="2852555"/>
            <a:ext cx="1917700" cy="3456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9392D1F3-0309-4731-8146-85C62C95EC23}"/>
              </a:ext>
            </a:extLst>
          </p:cNvPr>
          <p:cNvSpPr txBox="1"/>
          <p:nvPr/>
        </p:nvSpPr>
        <p:spPr>
          <a:xfrm>
            <a:off x="199356" y="757508"/>
            <a:ext cx="8549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捕捉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大作戰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禮拜六及國慶連假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活動前於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粉絲團宣傳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當天廣播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將於早上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及下午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15:30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，請民眾跟樂樂拍照打卡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桃園市毒防中心，並至毒防中心粉絲團按讚，可至活動攤位兌換精美宣導品。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\\192.168.10.120\毒防共用\[02]圖示及宣導單張、海報、影片\吉祥物-樂樂-圖檔(含AI)\第二版-十個動作(含ai)\樂樂-2017第二批動作-完稿\樂樂-2017第二批動作-完稿-轉_TY0014  .jpg">
            <a:extLst>
              <a:ext uri="{FF2B5EF4-FFF2-40B4-BE49-F238E27FC236}">
                <a16:creationId xmlns="" xmlns:a16="http://schemas.microsoft.com/office/drawing/2014/main" id="{2774CB76-1E0B-4C86-97B2-70CD64302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" b="10599"/>
          <a:stretch/>
        </p:blipFill>
        <p:spPr bwMode="auto">
          <a:xfrm>
            <a:off x="6491436" y="3738491"/>
            <a:ext cx="2256798" cy="25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467BC920-2D18-42D8-93E5-852A4C682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85" y="2852554"/>
            <a:ext cx="2575350" cy="34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1756"/>
      </p:ext>
    </p:extLst>
  </p:cSld>
  <p:clrMapOvr>
    <a:masterClrMapping/>
  </p:clrMapOvr>
</p:sld>
</file>

<file path=ppt/theme/theme1.xml><?xml version="1.0" encoding="utf-8"?>
<a:theme xmlns:a="http://schemas.openxmlformats.org/drawingml/2006/main" name="104n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4new" id="{0B2D922E-223A-41DE-935A-C870710C694D}" vid="{1680AA43-0711-4080-BB06-8E539899985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24552</TotalTime>
  <Words>418</Words>
  <Application>Microsoft Office PowerPoint</Application>
  <PresentationFormat>如螢幕大小 (4:3)</PresentationFormat>
  <Paragraphs>45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金梅綜藝菱形字體</vt:lpstr>
      <vt:lpstr>微軟正黑體</vt:lpstr>
      <vt:lpstr>新細明體</vt:lpstr>
      <vt:lpstr>標楷體</vt:lpstr>
      <vt:lpstr>Arial</vt:lpstr>
      <vt:lpstr>Calibri</vt:lpstr>
      <vt:lpstr>Calibri Light</vt:lpstr>
      <vt:lpstr>104new</vt:lpstr>
      <vt:lpstr>108年桃園市「藥不藥 一念間」 反毒行動博物館</vt:lpstr>
      <vt:lpstr>桃園農業博覽會</vt:lpstr>
      <vt:lpstr>全區鳥瞰圖</vt:lpstr>
      <vt:lpstr>PowerPoint 簡報</vt:lpstr>
      <vt:lpstr>常設攤位-與農業博覽會主題結合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桃園縣政府衛生局簡報44</dc:title>
  <dc:creator>user</dc:creator>
  <cp:lastModifiedBy>東安國中</cp:lastModifiedBy>
  <cp:revision>1860</cp:revision>
  <cp:lastPrinted>2019-07-26T08:30:52Z</cp:lastPrinted>
  <dcterms:created xsi:type="dcterms:W3CDTF">2010-04-10T04:19:00Z</dcterms:created>
  <dcterms:modified xsi:type="dcterms:W3CDTF">2019-09-12T07:31:29Z</dcterms:modified>
</cp:coreProperties>
</file>