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72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60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47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68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7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12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3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376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63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54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71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51D0D-41FE-4FA0-826D-2A7328037E16}" type="datetimeFigureOut">
              <a:rPr lang="zh-TW" altLang="en-US" smtClean="0"/>
              <a:t>2017/3/28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1119C-8B87-4151-A211-28B35F01D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56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536828"/>
          </a:xfrm>
        </p:spPr>
        <p:txBody>
          <a:bodyPr>
            <a:normAutofit/>
          </a:bodyPr>
          <a:lstStyle/>
          <a:p>
            <a:pPr algn="ctr"/>
            <a:r>
              <a:rPr lang="zh-TW" altLang="zh-TW" sz="6600" b="1" dirty="0" smtClean="0">
                <a:ln>
                  <a:solidFill>
                    <a:schemeClr val="accent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遠離禽流感</a:t>
            </a:r>
            <a:endParaRPr lang="zh-TW" altLang="en-US" sz="6600" dirty="0">
              <a:ln>
                <a:solidFill>
                  <a:schemeClr val="accent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901952"/>
            <a:ext cx="10515600" cy="4275011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TW" altLang="zh-TW" dirty="0"/>
              <a:t> </a:t>
            </a:r>
            <a:r>
              <a:rPr lang="en-US" altLang="zh-TW" dirty="0" smtClean="0"/>
              <a:t>   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禽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流感是禽鳥的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流行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性感冒，為禽鳥呼吸道的疾病。禽流感病毒存在於受感染禽鳥的呼吸道飛沫顆粒及排泄物中，主要感染禽鳥類，經由吸入或接觸病毒顆粒而傳染。民眾只要有正確防範禽流感觀念及良好衛生習慣，不需要過度擔心。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傳染方式是經由接觸或空氣傳染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不是透過食物的感染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2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984376"/>
            <a:ext cx="10792968" cy="5873623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60000"/>
              </a:lnSpc>
            </a:pPr>
            <a:r>
              <a:rPr lang="zh-TW" altLang="zh-TW" sz="30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由於禽流感主要是藉由禽鳥傳給人，所以民眾應避免前往禽流感疫區，且盡量避免接觸禽鳥，高危險群</a:t>
            </a:r>
            <a:r>
              <a:rPr lang="en-US" altLang="zh-TW" sz="30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0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養禽場人員、撲殺人員、屠宰禽隻人員等與禽鳥有密切接觸的人員</a:t>
            </a:r>
            <a:r>
              <a:rPr lang="en-US" altLang="zh-TW" sz="30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30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更需注意，萬一接觸禽鳥或其糞便，應</a:t>
            </a:r>
            <a:r>
              <a:rPr lang="zh-TW" altLang="zh-TW" sz="3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馬上用肥皂徹底清洗雙手</a:t>
            </a:r>
            <a:r>
              <a:rPr lang="zh-TW" altLang="zh-TW" sz="30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禽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流感病毒對外界環境抵抗力不強，同時對熱相當敏感，在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攝氏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℃加熱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即可殺滅，在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酸性的環境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下亦容易被殺滅，同時也可被大部份消毒劑破壞。世界衛生組織提供民眾食用禽肉之建議：約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70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以上烹煮禽肉類，可以使禽流感病毒不活化。故民眾食用「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完全煮熟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」的禽肉、蛋類，是不會有感染禽流感病毒的危險。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500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食藥署提供您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個簡單方法，教大家遠離禽流感病毒：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不接觸鴿子或其他禽鳥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，尤其是死禽等：若不慎碰觸或衣物沾到鳥糞，應立即用肥皂洗淨。需清洗飼養禽鳥排泄物時，一定要戴口罩及手套，並用肥皂洗淨雙手。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2. 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選購貼有「防檢局屠宰衛生合格」標誌的禽肉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：因為只有正常健康的禽隻才能通過屠宰衛生檢查獸醫師的屠前檢查，在屠宰過程中也須經過獸醫師嚴格把關，確定無病變之屠體，才能貼上合格標誌，供消費者食用。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574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6747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741872"/>
            <a:ext cx="10515600" cy="543509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zh-TW" kern="0" dirty="0" smtClean="0">
                <a:solidFill>
                  <a:srgbClr val="000000"/>
                </a:solidFill>
                <a:effectLst/>
                <a:latin typeface="標楷體" panose="03000509000000000000" pitchFamily="65" charset="-120"/>
                <a:cs typeface="新細明體" panose="02020500000000000000" pitchFamily="18" charset="-120"/>
              </a:rPr>
              <a:t>3.</a:t>
            </a:r>
            <a:r>
              <a:rPr lang="en-US" altLang="zh-TW" kern="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cs typeface="新細明體" panose="02020500000000000000" pitchFamily="18" charset="-120"/>
              </a:rPr>
              <a:t> </a:t>
            </a:r>
            <a:r>
              <a:rPr lang="zh-TW" altLang="zh-TW" kern="0" dirty="0" smtClean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勤洗手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：如廁後、處理生肉後、烹調食品前都應該用肥皂徹底清洗雙手</a:t>
            </a: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(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大約</a:t>
            </a: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20~30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秒</a:t>
            </a: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)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。</a:t>
            </a: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/>
            </a:r>
            <a:b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</a:b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4. </a:t>
            </a:r>
            <a:r>
              <a:rPr lang="zh-TW" altLang="zh-TW" kern="0" dirty="0" smtClean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生肉和熟食要分開、分層貯存處理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：生肉要妥適包裝，避免汁液滴落；處理生肉和熟食應使用不同的刀具及砧板，避免交叉污染。</a:t>
            </a:r>
            <a:endParaRPr lang="en-US" altLang="zh-TW" kern="0" dirty="0" smtClean="0">
              <a:solidFill>
                <a:srgbClr val="000000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600" kern="0" dirty="0">
                <a:solidFill>
                  <a:srgbClr val="000000"/>
                </a:solidFill>
                <a:latin typeface="標楷體" panose="03000509000000000000" pitchFamily="65" charset="-120"/>
                <a:cs typeface="新細明體" panose="02020500000000000000" pitchFamily="18" charset="-120"/>
              </a:rPr>
              <a:t>5. </a:t>
            </a:r>
            <a:r>
              <a:rPr lang="zh-TW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烹調禽肉時，內部溫度需要達到</a:t>
            </a:r>
            <a:r>
              <a:rPr lang="en-US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70</a:t>
            </a:r>
            <a:r>
              <a:rPr lang="zh-TW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℃持續</a:t>
            </a:r>
            <a:r>
              <a:rPr lang="en-US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30</a:t>
            </a:r>
            <a:r>
              <a:rPr lang="zh-TW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分鐘，或者達到</a:t>
            </a:r>
            <a:r>
              <a:rPr lang="en-US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80</a:t>
            </a:r>
            <a:r>
              <a:rPr lang="zh-TW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℃持續</a:t>
            </a:r>
            <a:r>
              <a:rPr lang="en-US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1</a:t>
            </a:r>
            <a:r>
              <a:rPr lang="zh-TW" altLang="zh-TW" sz="2600" kern="0" dirty="0">
                <a:solidFill>
                  <a:srgbClr val="FF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分鐘：禽肉煮熟時其湯汁澄清，且貼骨肉不應為粉紅色。</a:t>
            </a:r>
            <a:r>
              <a:rPr lang="zh-TW" altLang="zh-TW" sz="2600" kern="0" dirty="0">
                <a:solidFill>
                  <a:srgbClr val="00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如禽肉烹煮後仍有粉紅色肉汁流出或禽骨中心部份呈紅色，應繼續烹煮至完全熟透。</a:t>
            </a:r>
            <a:r>
              <a:rPr lang="en-US" altLang="zh-TW" sz="2600" kern="0" dirty="0">
                <a:solidFill>
                  <a:srgbClr val="00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/>
            </a:r>
            <a:br>
              <a:rPr lang="en-US" altLang="zh-TW" sz="2600" kern="0" dirty="0">
                <a:solidFill>
                  <a:srgbClr val="000000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</a:b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/>
            </a:r>
            <a:b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2298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207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862642"/>
            <a:ext cx="10515600" cy="5314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6. </a:t>
            </a:r>
            <a:r>
              <a:rPr lang="zh-TW" altLang="zh-TW" kern="0" dirty="0" smtClean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處理蛋類時應先清洗蛋殼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：蛋殼可能受到禽類糞便的污染，因此要先清洗蛋殼後再烹煮。並避免食用生的和半熟的蛋，如生雞蛋沾醬、煮半熟的溏心蛋</a:t>
            </a: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(sunny-side-up)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等，蛋應烹調至全熟再食用。</a:t>
            </a: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/>
            </a:r>
            <a:b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</a:br>
            <a:r>
              <a:rPr lang="en-US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7. </a:t>
            </a:r>
            <a:r>
              <a:rPr lang="zh-TW" altLang="zh-TW" kern="0" dirty="0" smtClean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經常使用</a:t>
            </a:r>
            <a:r>
              <a:rPr lang="en-US" altLang="zh-TW" kern="0" dirty="0" smtClean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10%</a:t>
            </a:r>
            <a:r>
              <a:rPr lang="zh-TW" altLang="zh-TW" kern="0" dirty="0" smtClean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的漂白水進行環境及抹布等消毒工作</a:t>
            </a:r>
            <a:r>
              <a:rPr lang="zh-TW" altLang="zh-TW" kern="0" dirty="0" smtClean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33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295</Words>
  <Application>Microsoft Office PowerPoint</Application>
  <PresentationFormat>寬螢幕</PresentationFormat>
  <Paragraphs>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遠離禽流感</vt:lpstr>
      <vt:lpstr>PowerPoint 簡報</vt:lpstr>
      <vt:lpstr>食藥署提供您7個簡單方法，教大家遠離禽流感病毒：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遠離禽流感</dc:title>
  <dc:creator>User</dc:creator>
  <cp:lastModifiedBy>User</cp:lastModifiedBy>
  <cp:revision>5</cp:revision>
  <cp:lastPrinted>2017-03-28T01:08:23Z</cp:lastPrinted>
  <dcterms:created xsi:type="dcterms:W3CDTF">2017-03-28T00:13:04Z</dcterms:created>
  <dcterms:modified xsi:type="dcterms:W3CDTF">2017-03-28T03:33:11Z</dcterms:modified>
</cp:coreProperties>
</file>