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colors12.xml" ContentType="application/vnd.openxmlformats-officedocument.drawingml.diagramColors+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diagrams/colors8.xml" ContentType="application/vnd.openxmlformats-officedocument.drawingml.diagramColors+xml"/>
  <Override PartName="/ppt/diagrams/quickStyle13.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63" r:id="rId1"/>
  </p:sldMasterIdLst>
  <p:notesMasterIdLst>
    <p:notesMasterId r:id="rId131"/>
  </p:notesMasterIdLst>
  <p:handoutMasterIdLst>
    <p:handoutMasterId r:id="rId132"/>
  </p:handoutMasterIdLst>
  <p:sldIdLst>
    <p:sldId id="804" r:id="rId2"/>
    <p:sldId id="1135" r:id="rId3"/>
    <p:sldId id="1124" r:id="rId4"/>
    <p:sldId id="1131" r:id="rId5"/>
    <p:sldId id="1127" r:id="rId6"/>
    <p:sldId id="1163" r:id="rId7"/>
    <p:sldId id="1165" r:id="rId8"/>
    <p:sldId id="1164" r:id="rId9"/>
    <p:sldId id="1166" r:id="rId10"/>
    <p:sldId id="1128" r:id="rId11"/>
    <p:sldId id="1129" r:id="rId12"/>
    <p:sldId id="1050" r:id="rId13"/>
    <p:sldId id="1053" r:id="rId14"/>
    <p:sldId id="930" r:id="rId15"/>
    <p:sldId id="929" r:id="rId16"/>
    <p:sldId id="1054" r:id="rId17"/>
    <p:sldId id="931" r:id="rId18"/>
    <p:sldId id="1055" r:id="rId19"/>
    <p:sldId id="967" r:id="rId20"/>
    <p:sldId id="1056" r:id="rId21"/>
    <p:sldId id="971" r:id="rId22"/>
    <p:sldId id="1057" r:id="rId23"/>
    <p:sldId id="970" r:id="rId24"/>
    <p:sldId id="1058" r:id="rId25"/>
    <p:sldId id="972" r:id="rId26"/>
    <p:sldId id="1059" r:id="rId27"/>
    <p:sldId id="973" r:id="rId28"/>
    <p:sldId id="1052" r:id="rId29"/>
    <p:sldId id="1060" r:id="rId30"/>
    <p:sldId id="974" r:id="rId31"/>
    <p:sldId id="1061" r:id="rId32"/>
    <p:sldId id="1063" r:id="rId33"/>
    <p:sldId id="1064" r:id="rId34"/>
    <p:sldId id="1065" r:id="rId35"/>
    <p:sldId id="1149" r:id="rId36"/>
    <p:sldId id="1066" r:id="rId37"/>
    <p:sldId id="979" r:id="rId38"/>
    <p:sldId id="1151" r:id="rId39"/>
    <p:sldId id="1067" r:id="rId40"/>
    <p:sldId id="1068" r:id="rId41"/>
    <p:sldId id="1150" r:id="rId42"/>
    <p:sldId id="1069" r:id="rId43"/>
    <p:sldId id="1027" r:id="rId44"/>
    <p:sldId id="1070" r:id="rId45"/>
    <p:sldId id="1071" r:id="rId46"/>
    <p:sldId id="1072" r:id="rId47"/>
    <p:sldId id="1073" r:id="rId48"/>
    <p:sldId id="1074" r:id="rId49"/>
    <p:sldId id="1075" r:id="rId50"/>
    <p:sldId id="1152" r:id="rId51"/>
    <p:sldId id="1153" r:id="rId52"/>
    <p:sldId id="1076" r:id="rId53"/>
    <p:sldId id="1077" r:id="rId54"/>
    <p:sldId id="1078" r:id="rId55"/>
    <p:sldId id="1079" r:id="rId56"/>
    <p:sldId id="1080" r:id="rId57"/>
    <p:sldId id="1081" r:id="rId58"/>
    <p:sldId id="1082" r:id="rId59"/>
    <p:sldId id="1083" r:id="rId60"/>
    <p:sldId id="1047" r:id="rId61"/>
    <p:sldId id="1085" r:id="rId62"/>
    <p:sldId id="1084" r:id="rId63"/>
    <p:sldId id="1086" r:id="rId64"/>
    <p:sldId id="1087" r:id="rId65"/>
    <p:sldId id="1088" r:id="rId66"/>
    <p:sldId id="1089" r:id="rId67"/>
    <p:sldId id="1090" r:id="rId68"/>
    <p:sldId id="1091" r:id="rId69"/>
    <p:sldId id="1092" r:id="rId70"/>
    <p:sldId id="1093" r:id="rId71"/>
    <p:sldId id="1094" r:id="rId72"/>
    <p:sldId id="1095" r:id="rId73"/>
    <p:sldId id="1048" r:id="rId74"/>
    <p:sldId id="1097" r:id="rId75"/>
    <p:sldId id="1098" r:id="rId76"/>
    <p:sldId id="1099" r:id="rId77"/>
    <p:sldId id="1100" r:id="rId78"/>
    <p:sldId id="1101" r:id="rId79"/>
    <p:sldId id="1102" r:id="rId80"/>
    <p:sldId id="1103" r:id="rId81"/>
    <p:sldId id="1104" r:id="rId82"/>
    <p:sldId id="1105" r:id="rId83"/>
    <p:sldId id="1106" r:id="rId84"/>
    <p:sldId id="1107" r:id="rId85"/>
    <p:sldId id="1108" r:id="rId86"/>
    <p:sldId id="1109" r:id="rId87"/>
    <p:sldId id="1110" r:id="rId88"/>
    <p:sldId id="1111" r:id="rId89"/>
    <p:sldId id="1012" r:id="rId90"/>
    <p:sldId id="1049" r:id="rId91"/>
    <p:sldId id="1112" r:id="rId92"/>
    <p:sldId id="1113" r:id="rId93"/>
    <p:sldId id="1114" r:id="rId94"/>
    <p:sldId id="1115" r:id="rId95"/>
    <p:sldId id="1116" r:id="rId96"/>
    <p:sldId id="1117" r:id="rId97"/>
    <p:sldId id="1118" r:id="rId98"/>
    <p:sldId id="1119" r:id="rId99"/>
    <p:sldId id="1120" r:id="rId100"/>
    <p:sldId id="1121" r:id="rId101"/>
    <p:sldId id="1022" r:id="rId102"/>
    <p:sldId id="1122" r:id="rId103"/>
    <p:sldId id="1123" r:id="rId104"/>
    <p:sldId id="1023" r:id="rId105"/>
    <p:sldId id="1154" r:id="rId106"/>
    <p:sldId id="1146" r:id="rId107"/>
    <p:sldId id="1136" r:id="rId108"/>
    <p:sldId id="1137" r:id="rId109"/>
    <p:sldId id="1138" r:id="rId110"/>
    <p:sldId id="1139" r:id="rId111"/>
    <p:sldId id="1140" r:id="rId112"/>
    <p:sldId id="1141" r:id="rId113"/>
    <p:sldId id="1142" r:id="rId114"/>
    <p:sldId id="1143" r:id="rId115"/>
    <p:sldId id="1144" r:id="rId116"/>
    <p:sldId id="1145" r:id="rId117"/>
    <p:sldId id="1147" r:id="rId118"/>
    <p:sldId id="1155" r:id="rId119"/>
    <p:sldId id="1148" r:id="rId120"/>
    <p:sldId id="1156" r:id="rId121"/>
    <p:sldId id="1157" r:id="rId122"/>
    <p:sldId id="1158" r:id="rId123"/>
    <p:sldId id="1159" r:id="rId124"/>
    <p:sldId id="1160" r:id="rId125"/>
    <p:sldId id="1161" r:id="rId126"/>
    <p:sldId id="1162" r:id="rId127"/>
    <p:sldId id="1133" r:id="rId128"/>
    <p:sldId id="1134" r:id="rId129"/>
    <p:sldId id="951" r:id="rId130"/>
  </p:sldIdLst>
  <p:sldSz cx="9144000" cy="6858000" type="screen4x3"/>
  <p:notesSz cx="6805613" cy="9939338"/>
  <p:defaultTextStyle>
    <a:defPPr>
      <a:defRPr lang="zh-TW"/>
    </a:defPPr>
    <a:lvl1pPr algn="l" rtl="0" fontAlgn="base">
      <a:spcBef>
        <a:spcPct val="50000"/>
      </a:spcBef>
      <a:spcAft>
        <a:spcPct val="0"/>
      </a:spcAft>
      <a:defRPr kumimoji="1" sz="2400" kern="1200">
        <a:solidFill>
          <a:schemeClr val="tx1"/>
        </a:solidFill>
        <a:latin typeface="Times New Roman" pitchFamily="18" charset="0"/>
        <a:ea typeface="標楷體" pitchFamily="65" charset="-120"/>
        <a:cs typeface="+mn-cs"/>
      </a:defRPr>
    </a:lvl1pPr>
    <a:lvl2pPr marL="457200" algn="l" rtl="0" fontAlgn="base">
      <a:spcBef>
        <a:spcPct val="50000"/>
      </a:spcBef>
      <a:spcAft>
        <a:spcPct val="0"/>
      </a:spcAft>
      <a:defRPr kumimoji="1" sz="2400" kern="1200">
        <a:solidFill>
          <a:schemeClr val="tx1"/>
        </a:solidFill>
        <a:latin typeface="Times New Roman" pitchFamily="18" charset="0"/>
        <a:ea typeface="標楷體" pitchFamily="65" charset="-120"/>
        <a:cs typeface="+mn-cs"/>
      </a:defRPr>
    </a:lvl2pPr>
    <a:lvl3pPr marL="914400" algn="l" rtl="0" fontAlgn="base">
      <a:spcBef>
        <a:spcPct val="50000"/>
      </a:spcBef>
      <a:spcAft>
        <a:spcPct val="0"/>
      </a:spcAft>
      <a:defRPr kumimoji="1" sz="2400" kern="1200">
        <a:solidFill>
          <a:schemeClr val="tx1"/>
        </a:solidFill>
        <a:latin typeface="Times New Roman" pitchFamily="18" charset="0"/>
        <a:ea typeface="標楷體" pitchFamily="65" charset="-120"/>
        <a:cs typeface="+mn-cs"/>
      </a:defRPr>
    </a:lvl3pPr>
    <a:lvl4pPr marL="1371600" algn="l" rtl="0" fontAlgn="base">
      <a:spcBef>
        <a:spcPct val="50000"/>
      </a:spcBef>
      <a:spcAft>
        <a:spcPct val="0"/>
      </a:spcAft>
      <a:defRPr kumimoji="1" sz="2400" kern="1200">
        <a:solidFill>
          <a:schemeClr val="tx1"/>
        </a:solidFill>
        <a:latin typeface="Times New Roman" pitchFamily="18" charset="0"/>
        <a:ea typeface="標楷體" pitchFamily="65" charset="-120"/>
        <a:cs typeface="+mn-cs"/>
      </a:defRPr>
    </a:lvl4pPr>
    <a:lvl5pPr marL="1828800" algn="l" rtl="0" fontAlgn="base">
      <a:spcBef>
        <a:spcPct val="50000"/>
      </a:spcBef>
      <a:spcAft>
        <a:spcPct val="0"/>
      </a:spcAft>
      <a:defRPr kumimoji="1" sz="2400" kern="1200">
        <a:solidFill>
          <a:schemeClr val="tx1"/>
        </a:solidFill>
        <a:latin typeface="Times New Roman" pitchFamily="18" charset="0"/>
        <a:ea typeface="標楷體" pitchFamily="65" charset="-120"/>
        <a:cs typeface="+mn-cs"/>
      </a:defRPr>
    </a:lvl5pPr>
    <a:lvl6pPr marL="2286000" algn="l" defTabSz="914400" rtl="0" eaLnBrk="1" latinLnBrk="0" hangingPunct="1">
      <a:defRPr kumimoji="1" sz="2400" kern="1200">
        <a:solidFill>
          <a:schemeClr val="tx1"/>
        </a:solidFill>
        <a:latin typeface="Times New Roman" pitchFamily="18" charset="0"/>
        <a:ea typeface="標楷體" pitchFamily="65" charset="-120"/>
        <a:cs typeface="+mn-cs"/>
      </a:defRPr>
    </a:lvl6pPr>
    <a:lvl7pPr marL="2743200" algn="l" defTabSz="914400" rtl="0" eaLnBrk="1" latinLnBrk="0" hangingPunct="1">
      <a:defRPr kumimoji="1" sz="2400" kern="1200">
        <a:solidFill>
          <a:schemeClr val="tx1"/>
        </a:solidFill>
        <a:latin typeface="Times New Roman" pitchFamily="18" charset="0"/>
        <a:ea typeface="標楷體" pitchFamily="65" charset="-120"/>
        <a:cs typeface="+mn-cs"/>
      </a:defRPr>
    </a:lvl7pPr>
    <a:lvl8pPr marL="3200400" algn="l" defTabSz="914400" rtl="0" eaLnBrk="1" latinLnBrk="0" hangingPunct="1">
      <a:defRPr kumimoji="1" sz="2400" kern="1200">
        <a:solidFill>
          <a:schemeClr val="tx1"/>
        </a:solidFill>
        <a:latin typeface="Times New Roman" pitchFamily="18" charset="0"/>
        <a:ea typeface="標楷體" pitchFamily="65" charset="-120"/>
        <a:cs typeface="+mn-cs"/>
      </a:defRPr>
    </a:lvl8pPr>
    <a:lvl9pPr marL="3657600" algn="l" defTabSz="914400" rtl="0" eaLnBrk="1" latinLnBrk="0" hangingPunct="1">
      <a:defRPr kumimoji="1" sz="2400" kern="1200">
        <a:solidFill>
          <a:schemeClr val="tx1"/>
        </a:solidFill>
        <a:latin typeface="Times New Roman" pitchFamily="18" charset="0"/>
        <a:ea typeface="標楷體" pitchFamily="65"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FFCC"/>
    <a:srgbClr val="99FF99"/>
    <a:srgbClr val="00FF00"/>
    <a:srgbClr val="FFCC99"/>
    <a:srgbClr val="FFCC66"/>
    <a:srgbClr val="FF9900"/>
    <a:srgbClr val="0000FF"/>
    <a:srgbClr val="003300"/>
    <a:srgbClr val="FFCC00"/>
    <a:srgbClr val="00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807" autoAdjust="0"/>
    <p:restoredTop sz="88928" autoAdjust="0"/>
  </p:normalViewPr>
  <p:slideViewPr>
    <p:cSldViewPr snapToGrid="0">
      <p:cViewPr varScale="1">
        <p:scale>
          <a:sx n="98" d="100"/>
          <a:sy n="98" d="100"/>
        </p:scale>
        <p:origin x="-1902" y="-96"/>
      </p:cViewPr>
      <p:guideLst>
        <p:guide orient="horz" pos="2160"/>
        <p:guide pos="2880"/>
      </p:guideLst>
    </p:cSldViewPr>
  </p:slideViewPr>
  <p:outlineViewPr>
    <p:cViewPr>
      <p:scale>
        <a:sx n="33" d="100"/>
        <a:sy n="33" d="100"/>
      </p:scale>
      <p:origin x="0" y="10878"/>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49" d="100"/>
          <a:sy n="49" d="100"/>
        </p:scale>
        <p:origin x="-2094" y="-108"/>
      </p:cViewPr>
      <p:guideLst>
        <p:guide orient="horz" pos="3130"/>
        <p:guide pos="2144"/>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60482-46F7-424A-B445-AE93FD38E32B}" type="doc">
      <dgm:prSet loTypeId="urn:microsoft.com/office/officeart/2005/8/layout/chart3" loCatId="cycle" qsTypeId="urn:microsoft.com/office/officeart/2005/8/quickstyle/simple3" qsCatId="simple" csTypeId="urn:microsoft.com/office/officeart/2005/8/colors/colorful5" csCatId="colorful" phldr="1"/>
      <dgm:spPr/>
    </dgm:pt>
    <dgm:pt modelId="{F38276C8-844F-48ED-9739-6A92C77EE630}">
      <dgm:prSet phldrT="[文字]" custT="1"/>
      <dgm:spPr>
        <a:ln>
          <a:noFill/>
        </a:ln>
        <a:effectLst>
          <a:glow rad="228600">
            <a:schemeClr val="accent4">
              <a:satMod val="175000"/>
              <a:alpha val="40000"/>
            </a:schemeClr>
          </a:glow>
        </a:effectLst>
      </dgm:spPr>
      <dgm:t>
        <a:bodyPr/>
        <a:lstStyle/>
        <a:p>
          <a:r>
            <a:rPr lang="zh-TW" altLang="en-US" sz="4000" b="1" dirty="0" smtClean="0"/>
            <a:t>壹、　校長篇</a:t>
          </a:r>
          <a:endParaRPr lang="zh-TW" altLang="en-US" sz="4000" b="1" dirty="0"/>
        </a:p>
      </dgm:t>
    </dgm:pt>
    <dgm:pt modelId="{2B17AEE9-E013-4080-BB58-A4712E3F7834}" type="parTrans" cxnId="{E6AD8E4F-C9C4-429D-B718-7C0426A8F9CE}">
      <dgm:prSet/>
      <dgm:spPr/>
      <dgm:t>
        <a:bodyPr/>
        <a:lstStyle/>
        <a:p>
          <a:endParaRPr lang="zh-TW" altLang="en-US"/>
        </a:p>
      </dgm:t>
    </dgm:pt>
    <dgm:pt modelId="{ABFAE1DE-C2A2-4BE6-A48C-F307474F5E23}" type="sibTrans" cxnId="{E6AD8E4F-C9C4-429D-B718-7C0426A8F9CE}">
      <dgm:prSet/>
      <dgm:spPr/>
      <dgm:t>
        <a:bodyPr/>
        <a:lstStyle/>
        <a:p>
          <a:endParaRPr lang="zh-TW" altLang="en-US"/>
        </a:p>
      </dgm:t>
    </dgm:pt>
    <dgm:pt modelId="{0C7789D4-1F89-4065-8860-DA48088CD2A7}">
      <dgm:prSet phldrT="[文字]" custT="1"/>
      <dgm:spPr/>
      <dgm:t>
        <a:bodyPr/>
        <a:lstStyle/>
        <a:p>
          <a:r>
            <a:rPr lang="zh-TW" altLang="en-US" sz="3500" dirty="0" smtClean="0"/>
            <a:t>肆、　家長篇</a:t>
          </a:r>
          <a:endParaRPr lang="zh-TW" altLang="en-US" sz="3500" dirty="0"/>
        </a:p>
      </dgm:t>
    </dgm:pt>
    <dgm:pt modelId="{585992CF-F6DC-497F-8950-B51F3424DCD3}" type="parTrans" cxnId="{3DC56719-9C2A-4253-9355-9A9C3583CBA7}">
      <dgm:prSet/>
      <dgm:spPr/>
      <dgm:t>
        <a:bodyPr/>
        <a:lstStyle/>
        <a:p>
          <a:endParaRPr lang="zh-TW" altLang="en-US"/>
        </a:p>
      </dgm:t>
    </dgm:pt>
    <dgm:pt modelId="{2A298A42-475B-4301-AB32-D98340FF1E9D}" type="sibTrans" cxnId="{3DC56719-9C2A-4253-9355-9A9C3583CBA7}">
      <dgm:prSet/>
      <dgm:spPr/>
      <dgm:t>
        <a:bodyPr/>
        <a:lstStyle/>
        <a:p>
          <a:endParaRPr lang="zh-TW" altLang="en-US"/>
        </a:p>
      </dgm:t>
    </dgm:pt>
    <dgm:pt modelId="{AE0BE6E1-C2A5-4CD4-BF75-2C45B55975F8}">
      <dgm:prSet phldrT="[文字]" custT="1"/>
      <dgm:spPr/>
      <dgm:t>
        <a:bodyPr/>
        <a:lstStyle/>
        <a:p>
          <a:r>
            <a:rPr lang="zh-TW" altLang="en-US" sz="3500" dirty="0" smtClean="0"/>
            <a:t>伍、　其他篇</a:t>
          </a:r>
          <a:endParaRPr lang="zh-TW" altLang="en-US" sz="3500" dirty="0"/>
        </a:p>
      </dgm:t>
    </dgm:pt>
    <dgm:pt modelId="{9D9294C1-248A-464F-B735-5057D62DBB74}" type="parTrans" cxnId="{22B4910E-275E-4FDF-87CC-02F08492F48B}">
      <dgm:prSet/>
      <dgm:spPr/>
      <dgm:t>
        <a:bodyPr/>
        <a:lstStyle/>
        <a:p>
          <a:endParaRPr lang="zh-TW" altLang="en-US"/>
        </a:p>
      </dgm:t>
    </dgm:pt>
    <dgm:pt modelId="{D85D63D8-9563-4B0B-82E9-1BEC3F3CA261}" type="sibTrans" cxnId="{22B4910E-275E-4FDF-87CC-02F08492F48B}">
      <dgm:prSet/>
      <dgm:spPr/>
      <dgm:t>
        <a:bodyPr/>
        <a:lstStyle/>
        <a:p>
          <a:endParaRPr lang="zh-TW" altLang="en-US"/>
        </a:p>
      </dgm:t>
    </dgm:pt>
    <dgm:pt modelId="{0B84DA3A-F7C7-4751-A72A-21C72E40ED47}">
      <dgm:prSet phldrT="[文字]" custT="1"/>
      <dgm:spPr/>
      <dgm:t>
        <a:bodyPr/>
        <a:lstStyle/>
        <a:p>
          <a:r>
            <a:rPr lang="zh-TW" altLang="en-US" sz="3500" dirty="0" smtClean="0"/>
            <a:t>貳、　教師篇</a:t>
          </a:r>
          <a:endParaRPr lang="zh-TW" altLang="en-US" sz="3500" dirty="0"/>
        </a:p>
      </dgm:t>
    </dgm:pt>
    <dgm:pt modelId="{1B1EDC59-E1A3-42DC-9A88-B00B3249D65E}" type="parTrans" cxnId="{8818B7DF-6694-4A8E-B179-EE11D338DCF8}">
      <dgm:prSet/>
      <dgm:spPr/>
      <dgm:t>
        <a:bodyPr/>
        <a:lstStyle/>
        <a:p>
          <a:endParaRPr lang="zh-TW" altLang="en-US"/>
        </a:p>
      </dgm:t>
    </dgm:pt>
    <dgm:pt modelId="{0F47F276-4514-42A7-9AD0-432AF4091636}" type="sibTrans" cxnId="{8818B7DF-6694-4A8E-B179-EE11D338DCF8}">
      <dgm:prSet/>
      <dgm:spPr/>
      <dgm:t>
        <a:bodyPr/>
        <a:lstStyle/>
        <a:p>
          <a:endParaRPr lang="zh-TW" altLang="en-US"/>
        </a:p>
      </dgm:t>
    </dgm:pt>
    <dgm:pt modelId="{528292E3-B1C4-45B4-A0D6-4A19A54EC51D}">
      <dgm:prSet phldrT="[文字]" custT="1"/>
      <dgm:spPr/>
      <dgm:t>
        <a:bodyPr/>
        <a:lstStyle/>
        <a:p>
          <a:r>
            <a:rPr lang="zh-TW" altLang="en-US" sz="3500" dirty="0" smtClean="0"/>
            <a:t>参、　　學生篇</a:t>
          </a:r>
          <a:endParaRPr lang="zh-TW" altLang="en-US" sz="3500" dirty="0"/>
        </a:p>
      </dgm:t>
    </dgm:pt>
    <dgm:pt modelId="{D268C40A-FED9-4521-93DD-4085C070B92D}" type="parTrans" cxnId="{4A5CAB94-E8AC-4B6B-B053-FDC248DEDDDA}">
      <dgm:prSet/>
      <dgm:spPr/>
      <dgm:t>
        <a:bodyPr/>
        <a:lstStyle/>
        <a:p>
          <a:endParaRPr lang="zh-TW" altLang="en-US"/>
        </a:p>
      </dgm:t>
    </dgm:pt>
    <dgm:pt modelId="{75E12C5F-C574-417D-B69C-039E0BDD682D}" type="sibTrans" cxnId="{4A5CAB94-E8AC-4B6B-B053-FDC248DEDDDA}">
      <dgm:prSet/>
      <dgm:spPr/>
      <dgm:t>
        <a:bodyPr/>
        <a:lstStyle/>
        <a:p>
          <a:endParaRPr lang="zh-TW" altLang="en-US"/>
        </a:p>
      </dgm:t>
    </dgm:pt>
    <dgm:pt modelId="{AEDE0EDD-AC28-47CE-B84D-CD9503F7086D}" type="pres">
      <dgm:prSet presAssocID="{BE360482-46F7-424A-B445-AE93FD38E32B}" presName="compositeShape" presStyleCnt="0">
        <dgm:presLayoutVars>
          <dgm:chMax val="7"/>
          <dgm:dir/>
          <dgm:resizeHandles val="exact"/>
        </dgm:presLayoutVars>
      </dgm:prSet>
      <dgm:spPr/>
    </dgm:pt>
    <dgm:pt modelId="{50CCD5DB-23BF-4DDB-905A-7EFE483455F1}" type="pres">
      <dgm:prSet presAssocID="{BE360482-46F7-424A-B445-AE93FD38E32B}" presName="wedge1" presStyleLbl="node1" presStyleIdx="0" presStyleCnt="5"/>
      <dgm:spPr/>
      <dgm:t>
        <a:bodyPr/>
        <a:lstStyle/>
        <a:p>
          <a:endParaRPr lang="zh-TW" altLang="en-US"/>
        </a:p>
      </dgm:t>
    </dgm:pt>
    <dgm:pt modelId="{78DA87BC-5237-45A6-96E1-5D80DEE2E9EF}" type="pres">
      <dgm:prSet presAssocID="{BE360482-46F7-424A-B445-AE93FD38E32B}" presName="wedge1Tx" presStyleLbl="node1" presStyleIdx="0" presStyleCnt="5">
        <dgm:presLayoutVars>
          <dgm:chMax val="0"/>
          <dgm:chPref val="0"/>
          <dgm:bulletEnabled val="1"/>
        </dgm:presLayoutVars>
      </dgm:prSet>
      <dgm:spPr/>
      <dgm:t>
        <a:bodyPr/>
        <a:lstStyle/>
        <a:p>
          <a:endParaRPr lang="zh-TW" altLang="en-US"/>
        </a:p>
      </dgm:t>
    </dgm:pt>
    <dgm:pt modelId="{9C19FF42-F651-4BA6-AB42-CD48A35DBBBC}" type="pres">
      <dgm:prSet presAssocID="{BE360482-46F7-424A-B445-AE93FD38E32B}" presName="wedge2" presStyleLbl="node1" presStyleIdx="1" presStyleCnt="5"/>
      <dgm:spPr/>
      <dgm:t>
        <a:bodyPr/>
        <a:lstStyle/>
        <a:p>
          <a:endParaRPr lang="zh-TW" altLang="en-US"/>
        </a:p>
      </dgm:t>
    </dgm:pt>
    <dgm:pt modelId="{ACB6C123-E90F-469F-A6E3-FC7A433A438B}" type="pres">
      <dgm:prSet presAssocID="{BE360482-46F7-424A-B445-AE93FD38E32B}" presName="wedge2Tx" presStyleLbl="node1" presStyleIdx="1" presStyleCnt="5">
        <dgm:presLayoutVars>
          <dgm:chMax val="0"/>
          <dgm:chPref val="0"/>
          <dgm:bulletEnabled val="1"/>
        </dgm:presLayoutVars>
      </dgm:prSet>
      <dgm:spPr/>
      <dgm:t>
        <a:bodyPr/>
        <a:lstStyle/>
        <a:p>
          <a:endParaRPr lang="zh-TW" altLang="en-US"/>
        </a:p>
      </dgm:t>
    </dgm:pt>
    <dgm:pt modelId="{11B9BED7-C373-4D29-9086-D07C9173634E}" type="pres">
      <dgm:prSet presAssocID="{BE360482-46F7-424A-B445-AE93FD38E32B}" presName="wedge3" presStyleLbl="node1" presStyleIdx="2" presStyleCnt="5"/>
      <dgm:spPr/>
      <dgm:t>
        <a:bodyPr/>
        <a:lstStyle/>
        <a:p>
          <a:endParaRPr lang="zh-TW" altLang="en-US"/>
        </a:p>
      </dgm:t>
    </dgm:pt>
    <dgm:pt modelId="{14618D6F-DBD4-4DC0-B7C1-947C8B5EE027}" type="pres">
      <dgm:prSet presAssocID="{BE360482-46F7-424A-B445-AE93FD38E32B}" presName="wedge3Tx" presStyleLbl="node1" presStyleIdx="2" presStyleCnt="5">
        <dgm:presLayoutVars>
          <dgm:chMax val="0"/>
          <dgm:chPref val="0"/>
          <dgm:bulletEnabled val="1"/>
        </dgm:presLayoutVars>
      </dgm:prSet>
      <dgm:spPr/>
      <dgm:t>
        <a:bodyPr/>
        <a:lstStyle/>
        <a:p>
          <a:endParaRPr lang="zh-TW" altLang="en-US"/>
        </a:p>
      </dgm:t>
    </dgm:pt>
    <dgm:pt modelId="{93690C89-F233-4A4A-89A3-579B6A73E372}" type="pres">
      <dgm:prSet presAssocID="{BE360482-46F7-424A-B445-AE93FD38E32B}" presName="wedge4" presStyleLbl="node1" presStyleIdx="3" presStyleCnt="5"/>
      <dgm:spPr/>
      <dgm:t>
        <a:bodyPr/>
        <a:lstStyle/>
        <a:p>
          <a:endParaRPr lang="zh-TW" altLang="en-US"/>
        </a:p>
      </dgm:t>
    </dgm:pt>
    <dgm:pt modelId="{100DC831-28E9-40F3-A3EE-1C3C5644323B}" type="pres">
      <dgm:prSet presAssocID="{BE360482-46F7-424A-B445-AE93FD38E32B}" presName="wedge4Tx" presStyleLbl="node1" presStyleIdx="3" presStyleCnt="5">
        <dgm:presLayoutVars>
          <dgm:chMax val="0"/>
          <dgm:chPref val="0"/>
          <dgm:bulletEnabled val="1"/>
        </dgm:presLayoutVars>
      </dgm:prSet>
      <dgm:spPr/>
      <dgm:t>
        <a:bodyPr/>
        <a:lstStyle/>
        <a:p>
          <a:endParaRPr lang="zh-TW" altLang="en-US"/>
        </a:p>
      </dgm:t>
    </dgm:pt>
    <dgm:pt modelId="{E54DD38B-F6FF-44EC-9D14-096E3C565A13}" type="pres">
      <dgm:prSet presAssocID="{BE360482-46F7-424A-B445-AE93FD38E32B}" presName="wedge5" presStyleLbl="node1" presStyleIdx="4" presStyleCnt="5"/>
      <dgm:spPr/>
      <dgm:t>
        <a:bodyPr/>
        <a:lstStyle/>
        <a:p>
          <a:endParaRPr lang="zh-TW" altLang="en-US"/>
        </a:p>
      </dgm:t>
    </dgm:pt>
    <dgm:pt modelId="{C0E40D4B-3E60-4667-931A-D42724D9A2B5}" type="pres">
      <dgm:prSet presAssocID="{BE360482-46F7-424A-B445-AE93FD38E32B}" presName="wedge5Tx" presStyleLbl="node1" presStyleIdx="4" presStyleCnt="5">
        <dgm:presLayoutVars>
          <dgm:chMax val="0"/>
          <dgm:chPref val="0"/>
          <dgm:bulletEnabled val="1"/>
        </dgm:presLayoutVars>
      </dgm:prSet>
      <dgm:spPr/>
      <dgm:t>
        <a:bodyPr/>
        <a:lstStyle/>
        <a:p>
          <a:endParaRPr lang="zh-TW" altLang="en-US"/>
        </a:p>
      </dgm:t>
    </dgm:pt>
  </dgm:ptLst>
  <dgm:cxnLst>
    <dgm:cxn modelId="{B68D35D5-7CB6-4EC2-A42F-3641AAA61A9B}" type="presOf" srcId="{AE0BE6E1-C2A5-4CD4-BF75-2C45B55975F8}" destId="{C0E40D4B-3E60-4667-931A-D42724D9A2B5}" srcOrd="1" destOrd="0" presId="urn:microsoft.com/office/officeart/2005/8/layout/chart3"/>
    <dgm:cxn modelId="{75CE80A9-43A5-4E6C-8696-6649D97CAD21}" type="presOf" srcId="{F38276C8-844F-48ED-9739-6A92C77EE630}" destId="{50CCD5DB-23BF-4DDB-905A-7EFE483455F1}" srcOrd="0" destOrd="0" presId="urn:microsoft.com/office/officeart/2005/8/layout/chart3"/>
    <dgm:cxn modelId="{ED16BA8B-9A43-43FB-8D1F-536A9125C5D8}" type="presOf" srcId="{0B84DA3A-F7C7-4751-A72A-21C72E40ED47}" destId="{9C19FF42-F651-4BA6-AB42-CD48A35DBBBC}" srcOrd="0" destOrd="0" presId="urn:microsoft.com/office/officeart/2005/8/layout/chart3"/>
    <dgm:cxn modelId="{426F845C-B674-495D-BAF5-0C4AE5B29956}" type="presOf" srcId="{F38276C8-844F-48ED-9739-6A92C77EE630}" destId="{78DA87BC-5237-45A6-96E1-5D80DEE2E9EF}" srcOrd="1" destOrd="0" presId="urn:microsoft.com/office/officeart/2005/8/layout/chart3"/>
    <dgm:cxn modelId="{31B5B0B6-06B1-437A-85D9-47669E2EB527}" type="presOf" srcId="{528292E3-B1C4-45B4-A0D6-4A19A54EC51D}" destId="{11B9BED7-C373-4D29-9086-D07C9173634E}" srcOrd="0" destOrd="0" presId="urn:microsoft.com/office/officeart/2005/8/layout/chart3"/>
    <dgm:cxn modelId="{3DC56719-9C2A-4253-9355-9A9C3583CBA7}" srcId="{BE360482-46F7-424A-B445-AE93FD38E32B}" destId="{0C7789D4-1F89-4065-8860-DA48088CD2A7}" srcOrd="3" destOrd="0" parTransId="{585992CF-F6DC-497F-8950-B51F3424DCD3}" sibTransId="{2A298A42-475B-4301-AB32-D98340FF1E9D}"/>
    <dgm:cxn modelId="{6705CC2D-30D9-4EA3-AD42-72FDF52FD747}" type="presOf" srcId="{BE360482-46F7-424A-B445-AE93FD38E32B}" destId="{AEDE0EDD-AC28-47CE-B84D-CD9503F7086D}" srcOrd="0" destOrd="0" presId="urn:microsoft.com/office/officeart/2005/8/layout/chart3"/>
    <dgm:cxn modelId="{A85AF4EA-6E35-49F0-BA2B-93434E764413}" type="presOf" srcId="{528292E3-B1C4-45B4-A0D6-4A19A54EC51D}" destId="{14618D6F-DBD4-4DC0-B7C1-947C8B5EE027}" srcOrd="1" destOrd="0" presId="urn:microsoft.com/office/officeart/2005/8/layout/chart3"/>
    <dgm:cxn modelId="{DD1A210D-5628-4C27-AF1D-A518ADA0075D}" type="presOf" srcId="{0C7789D4-1F89-4065-8860-DA48088CD2A7}" destId="{93690C89-F233-4A4A-89A3-579B6A73E372}" srcOrd="0" destOrd="0" presId="urn:microsoft.com/office/officeart/2005/8/layout/chart3"/>
    <dgm:cxn modelId="{4A5CAB94-E8AC-4B6B-B053-FDC248DEDDDA}" srcId="{BE360482-46F7-424A-B445-AE93FD38E32B}" destId="{528292E3-B1C4-45B4-A0D6-4A19A54EC51D}" srcOrd="2" destOrd="0" parTransId="{D268C40A-FED9-4521-93DD-4085C070B92D}" sibTransId="{75E12C5F-C574-417D-B69C-039E0BDD682D}"/>
    <dgm:cxn modelId="{8818B7DF-6694-4A8E-B179-EE11D338DCF8}" srcId="{BE360482-46F7-424A-B445-AE93FD38E32B}" destId="{0B84DA3A-F7C7-4751-A72A-21C72E40ED47}" srcOrd="1" destOrd="0" parTransId="{1B1EDC59-E1A3-42DC-9A88-B00B3249D65E}" sibTransId="{0F47F276-4514-42A7-9AD0-432AF4091636}"/>
    <dgm:cxn modelId="{F04B19EC-3DFD-4EFC-BDCB-F5B8FBEF9D3F}" type="presOf" srcId="{0C7789D4-1F89-4065-8860-DA48088CD2A7}" destId="{100DC831-28E9-40F3-A3EE-1C3C5644323B}" srcOrd="1" destOrd="0" presId="urn:microsoft.com/office/officeart/2005/8/layout/chart3"/>
    <dgm:cxn modelId="{E6AD8E4F-C9C4-429D-B718-7C0426A8F9CE}" srcId="{BE360482-46F7-424A-B445-AE93FD38E32B}" destId="{F38276C8-844F-48ED-9739-6A92C77EE630}" srcOrd="0" destOrd="0" parTransId="{2B17AEE9-E013-4080-BB58-A4712E3F7834}" sibTransId="{ABFAE1DE-C2A2-4BE6-A48C-F307474F5E23}"/>
    <dgm:cxn modelId="{EE2C4B35-35FA-4BDD-A8EE-F59533D3F0BA}" type="presOf" srcId="{0B84DA3A-F7C7-4751-A72A-21C72E40ED47}" destId="{ACB6C123-E90F-469F-A6E3-FC7A433A438B}" srcOrd="1" destOrd="0" presId="urn:microsoft.com/office/officeart/2005/8/layout/chart3"/>
    <dgm:cxn modelId="{22B4910E-275E-4FDF-87CC-02F08492F48B}" srcId="{BE360482-46F7-424A-B445-AE93FD38E32B}" destId="{AE0BE6E1-C2A5-4CD4-BF75-2C45B55975F8}" srcOrd="4" destOrd="0" parTransId="{9D9294C1-248A-464F-B735-5057D62DBB74}" sibTransId="{D85D63D8-9563-4B0B-82E9-1BEC3F3CA261}"/>
    <dgm:cxn modelId="{D17DFAFD-463B-4AC7-B8EE-D5C274EC9189}" type="presOf" srcId="{AE0BE6E1-C2A5-4CD4-BF75-2C45B55975F8}" destId="{E54DD38B-F6FF-44EC-9D14-096E3C565A13}" srcOrd="0" destOrd="0" presId="urn:microsoft.com/office/officeart/2005/8/layout/chart3"/>
    <dgm:cxn modelId="{4F692BDB-908C-4E32-92DD-AFCB4CC90DF4}" type="presParOf" srcId="{AEDE0EDD-AC28-47CE-B84D-CD9503F7086D}" destId="{50CCD5DB-23BF-4DDB-905A-7EFE483455F1}" srcOrd="0" destOrd="0" presId="urn:microsoft.com/office/officeart/2005/8/layout/chart3"/>
    <dgm:cxn modelId="{134381BE-03CA-4D98-9287-A306C415FA56}" type="presParOf" srcId="{AEDE0EDD-AC28-47CE-B84D-CD9503F7086D}" destId="{78DA87BC-5237-45A6-96E1-5D80DEE2E9EF}" srcOrd="1" destOrd="0" presId="urn:microsoft.com/office/officeart/2005/8/layout/chart3"/>
    <dgm:cxn modelId="{D176623D-3879-4A36-BFE1-9722455A841E}" type="presParOf" srcId="{AEDE0EDD-AC28-47CE-B84D-CD9503F7086D}" destId="{9C19FF42-F651-4BA6-AB42-CD48A35DBBBC}" srcOrd="2" destOrd="0" presId="urn:microsoft.com/office/officeart/2005/8/layout/chart3"/>
    <dgm:cxn modelId="{04DDB00A-56EA-417C-8841-68AAB1FC992A}" type="presParOf" srcId="{AEDE0EDD-AC28-47CE-B84D-CD9503F7086D}" destId="{ACB6C123-E90F-469F-A6E3-FC7A433A438B}" srcOrd="3" destOrd="0" presId="urn:microsoft.com/office/officeart/2005/8/layout/chart3"/>
    <dgm:cxn modelId="{14C4E7F1-B16A-4C2A-8511-8A114D76CBC9}" type="presParOf" srcId="{AEDE0EDD-AC28-47CE-B84D-CD9503F7086D}" destId="{11B9BED7-C373-4D29-9086-D07C9173634E}" srcOrd="4" destOrd="0" presId="urn:microsoft.com/office/officeart/2005/8/layout/chart3"/>
    <dgm:cxn modelId="{7F8D7367-F233-4B61-A60A-37DF54D7DE6F}" type="presParOf" srcId="{AEDE0EDD-AC28-47CE-B84D-CD9503F7086D}" destId="{14618D6F-DBD4-4DC0-B7C1-947C8B5EE027}" srcOrd="5" destOrd="0" presId="urn:microsoft.com/office/officeart/2005/8/layout/chart3"/>
    <dgm:cxn modelId="{C86B54EB-21B5-4EF9-942C-A2846C3D67A1}" type="presParOf" srcId="{AEDE0EDD-AC28-47CE-B84D-CD9503F7086D}" destId="{93690C89-F233-4A4A-89A3-579B6A73E372}" srcOrd="6" destOrd="0" presId="urn:microsoft.com/office/officeart/2005/8/layout/chart3"/>
    <dgm:cxn modelId="{5D39FB03-30D9-4526-A331-5FA217CD7DBD}" type="presParOf" srcId="{AEDE0EDD-AC28-47CE-B84D-CD9503F7086D}" destId="{100DC831-28E9-40F3-A3EE-1C3C5644323B}" srcOrd="7" destOrd="0" presId="urn:microsoft.com/office/officeart/2005/8/layout/chart3"/>
    <dgm:cxn modelId="{CCBFF78C-40F8-4C22-B419-8E5769D07592}" type="presParOf" srcId="{AEDE0EDD-AC28-47CE-B84D-CD9503F7086D}" destId="{E54DD38B-F6FF-44EC-9D14-096E3C565A13}" srcOrd="8" destOrd="0" presId="urn:microsoft.com/office/officeart/2005/8/layout/chart3"/>
    <dgm:cxn modelId="{22EA72AE-6674-46D8-964C-8C4D09BB989A}" type="presParOf" srcId="{AEDE0EDD-AC28-47CE-B84D-CD9503F7086D}" destId="{C0E40D4B-3E60-4667-931A-D42724D9A2B5}" srcOrd="9" destOrd="0" presId="urn:microsoft.com/office/officeart/2005/8/layout/chart3"/>
  </dgm:cxnLst>
  <dgm:bg/>
  <dgm:whole>
    <a:ln>
      <a:noFill/>
    </a:ln>
  </dgm:whole>
  <dgm:extLst>
    <a:ext uri="http://schemas.microsoft.com/office/drawing/2008/diagram">
      <dsp:dataModelExt xmlns=""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360482-46F7-424A-B445-AE93FD38E32B}" type="doc">
      <dgm:prSet loTypeId="urn:microsoft.com/office/officeart/2005/8/layout/chart3" loCatId="cycle" qsTypeId="urn:microsoft.com/office/officeart/2005/8/quickstyle/simple3" qsCatId="simple" csTypeId="urn:microsoft.com/office/officeart/2005/8/colors/colorful5" csCatId="colorful" phldr="1"/>
      <dgm:spPr/>
    </dgm:pt>
    <dgm:pt modelId="{F38276C8-844F-48ED-9739-6A92C77EE630}">
      <dgm:prSet phldrT="[文字]" custT="1"/>
      <dgm:spPr>
        <a:ln>
          <a:noFill/>
        </a:ln>
      </dgm:spPr>
      <dgm:t>
        <a:bodyPr/>
        <a:lstStyle/>
        <a:p>
          <a:r>
            <a:rPr lang="zh-TW" altLang="en-US" sz="3500" dirty="0" smtClean="0"/>
            <a:t>壹、　校長篇</a:t>
          </a:r>
          <a:endParaRPr lang="zh-TW" altLang="en-US" sz="3500" dirty="0"/>
        </a:p>
      </dgm:t>
    </dgm:pt>
    <dgm:pt modelId="{2B17AEE9-E013-4080-BB58-A4712E3F7834}" type="parTrans" cxnId="{E6AD8E4F-C9C4-429D-B718-7C0426A8F9CE}">
      <dgm:prSet/>
      <dgm:spPr/>
      <dgm:t>
        <a:bodyPr/>
        <a:lstStyle/>
        <a:p>
          <a:endParaRPr lang="zh-TW" altLang="en-US"/>
        </a:p>
      </dgm:t>
    </dgm:pt>
    <dgm:pt modelId="{ABFAE1DE-C2A2-4BE6-A48C-F307474F5E23}" type="sibTrans" cxnId="{E6AD8E4F-C9C4-429D-B718-7C0426A8F9CE}">
      <dgm:prSet/>
      <dgm:spPr/>
      <dgm:t>
        <a:bodyPr/>
        <a:lstStyle/>
        <a:p>
          <a:endParaRPr lang="zh-TW" altLang="en-US"/>
        </a:p>
      </dgm:t>
    </dgm:pt>
    <dgm:pt modelId="{0C7789D4-1F89-4065-8860-DA48088CD2A7}">
      <dgm:prSet phldrT="[文字]" custT="1"/>
      <dgm:spPr>
        <a:effectLst>
          <a:glow rad="228600">
            <a:schemeClr val="accent4">
              <a:satMod val="175000"/>
              <a:alpha val="40000"/>
            </a:schemeClr>
          </a:glow>
        </a:effectLst>
      </dgm:spPr>
      <dgm:t>
        <a:bodyPr/>
        <a:lstStyle/>
        <a:p>
          <a:r>
            <a:rPr lang="zh-TW" altLang="en-US" sz="4000" b="1" dirty="0" smtClean="0"/>
            <a:t>肆</a:t>
          </a:r>
          <a:r>
            <a:rPr lang="zh-TW" altLang="en-US" sz="2400" b="1" dirty="0" smtClean="0"/>
            <a:t>、　</a:t>
          </a:r>
          <a:r>
            <a:rPr lang="zh-TW" altLang="en-US" sz="4000" b="1" dirty="0" smtClean="0"/>
            <a:t>家長篇</a:t>
          </a:r>
          <a:endParaRPr lang="zh-TW" altLang="en-US" sz="4000" b="1" dirty="0"/>
        </a:p>
      </dgm:t>
    </dgm:pt>
    <dgm:pt modelId="{585992CF-F6DC-497F-8950-B51F3424DCD3}" type="parTrans" cxnId="{3DC56719-9C2A-4253-9355-9A9C3583CBA7}">
      <dgm:prSet/>
      <dgm:spPr/>
      <dgm:t>
        <a:bodyPr/>
        <a:lstStyle/>
        <a:p>
          <a:endParaRPr lang="zh-TW" altLang="en-US"/>
        </a:p>
      </dgm:t>
    </dgm:pt>
    <dgm:pt modelId="{2A298A42-475B-4301-AB32-D98340FF1E9D}" type="sibTrans" cxnId="{3DC56719-9C2A-4253-9355-9A9C3583CBA7}">
      <dgm:prSet/>
      <dgm:spPr/>
      <dgm:t>
        <a:bodyPr/>
        <a:lstStyle/>
        <a:p>
          <a:endParaRPr lang="zh-TW" altLang="en-US"/>
        </a:p>
      </dgm:t>
    </dgm:pt>
    <dgm:pt modelId="{AE0BE6E1-C2A5-4CD4-BF75-2C45B55975F8}">
      <dgm:prSet phldrT="[文字]" custT="1"/>
      <dgm:spPr/>
      <dgm:t>
        <a:bodyPr/>
        <a:lstStyle/>
        <a:p>
          <a:r>
            <a:rPr lang="zh-TW" altLang="en-US" sz="3500" dirty="0" smtClean="0"/>
            <a:t>伍、　其他篇</a:t>
          </a:r>
          <a:endParaRPr lang="zh-TW" altLang="en-US" sz="3500" dirty="0"/>
        </a:p>
      </dgm:t>
    </dgm:pt>
    <dgm:pt modelId="{9D9294C1-248A-464F-B735-5057D62DBB74}" type="parTrans" cxnId="{22B4910E-275E-4FDF-87CC-02F08492F48B}">
      <dgm:prSet/>
      <dgm:spPr/>
      <dgm:t>
        <a:bodyPr/>
        <a:lstStyle/>
        <a:p>
          <a:endParaRPr lang="zh-TW" altLang="en-US"/>
        </a:p>
      </dgm:t>
    </dgm:pt>
    <dgm:pt modelId="{D85D63D8-9563-4B0B-82E9-1BEC3F3CA261}" type="sibTrans" cxnId="{22B4910E-275E-4FDF-87CC-02F08492F48B}">
      <dgm:prSet/>
      <dgm:spPr/>
      <dgm:t>
        <a:bodyPr/>
        <a:lstStyle/>
        <a:p>
          <a:endParaRPr lang="zh-TW" altLang="en-US"/>
        </a:p>
      </dgm:t>
    </dgm:pt>
    <dgm:pt modelId="{0B84DA3A-F7C7-4751-A72A-21C72E40ED47}">
      <dgm:prSet phldrT="[文字]" custT="1"/>
      <dgm:spPr/>
      <dgm:t>
        <a:bodyPr/>
        <a:lstStyle/>
        <a:p>
          <a:r>
            <a:rPr lang="zh-TW" altLang="en-US" sz="3500" dirty="0" smtClean="0"/>
            <a:t>貳、　教師篇</a:t>
          </a:r>
          <a:endParaRPr lang="zh-TW" altLang="en-US" sz="3500" dirty="0"/>
        </a:p>
      </dgm:t>
    </dgm:pt>
    <dgm:pt modelId="{1B1EDC59-E1A3-42DC-9A88-B00B3249D65E}" type="parTrans" cxnId="{8818B7DF-6694-4A8E-B179-EE11D338DCF8}">
      <dgm:prSet/>
      <dgm:spPr/>
      <dgm:t>
        <a:bodyPr/>
        <a:lstStyle/>
        <a:p>
          <a:endParaRPr lang="zh-TW" altLang="en-US"/>
        </a:p>
      </dgm:t>
    </dgm:pt>
    <dgm:pt modelId="{0F47F276-4514-42A7-9AD0-432AF4091636}" type="sibTrans" cxnId="{8818B7DF-6694-4A8E-B179-EE11D338DCF8}">
      <dgm:prSet/>
      <dgm:spPr/>
      <dgm:t>
        <a:bodyPr/>
        <a:lstStyle/>
        <a:p>
          <a:endParaRPr lang="zh-TW" altLang="en-US"/>
        </a:p>
      </dgm:t>
    </dgm:pt>
    <dgm:pt modelId="{528292E3-B1C4-45B4-A0D6-4A19A54EC51D}">
      <dgm:prSet phldrT="[文字]" custT="1"/>
      <dgm:spPr/>
      <dgm:t>
        <a:bodyPr/>
        <a:lstStyle/>
        <a:p>
          <a:r>
            <a:rPr lang="zh-TW" altLang="en-US" sz="3500" dirty="0" smtClean="0"/>
            <a:t>参、　　學生篇</a:t>
          </a:r>
          <a:endParaRPr lang="zh-TW" altLang="en-US" sz="3500" dirty="0"/>
        </a:p>
      </dgm:t>
    </dgm:pt>
    <dgm:pt modelId="{D268C40A-FED9-4521-93DD-4085C070B92D}" type="parTrans" cxnId="{4A5CAB94-E8AC-4B6B-B053-FDC248DEDDDA}">
      <dgm:prSet/>
      <dgm:spPr/>
      <dgm:t>
        <a:bodyPr/>
        <a:lstStyle/>
        <a:p>
          <a:endParaRPr lang="zh-TW" altLang="en-US"/>
        </a:p>
      </dgm:t>
    </dgm:pt>
    <dgm:pt modelId="{75E12C5F-C574-417D-B69C-039E0BDD682D}" type="sibTrans" cxnId="{4A5CAB94-E8AC-4B6B-B053-FDC248DEDDDA}">
      <dgm:prSet/>
      <dgm:spPr/>
      <dgm:t>
        <a:bodyPr/>
        <a:lstStyle/>
        <a:p>
          <a:endParaRPr lang="zh-TW" altLang="en-US"/>
        </a:p>
      </dgm:t>
    </dgm:pt>
    <dgm:pt modelId="{AEDE0EDD-AC28-47CE-B84D-CD9503F7086D}" type="pres">
      <dgm:prSet presAssocID="{BE360482-46F7-424A-B445-AE93FD38E32B}" presName="compositeShape" presStyleCnt="0">
        <dgm:presLayoutVars>
          <dgm:chMax val="7"/>
          <dgm:dir/>
          <dgm:resizeHandles val="exact"/>
        </dgm:presLayoutVars>
      </dgm:prSet>
      <dgm:spPr/>
    </dgm:pt>
    <dgm:pt modelId="{50CCD5DB-23BF-4DDB-905A-7EFE483455F1}" type="pres">
      <dgm:prSet presAssocID="{BE360482-46F7-424A-B445-AE93FD38E32B}" presName="wedge1" presStyleLbl="node1" presStyleIdx="0" presStyleCnt="5" custLinFactNeighborX="-3474" custLinFactNeighborY="4825"/>
      <dgm:spPr/>
      <dgm:t>
        <a:bodyPr/>
        <a:lstStyle/>
        <a:p>
          <a:endParaRPr lang="zh-TW" altLang="en-US"/>
        </a:p>
      </dgm:t>
    </dgm:pt>
    <dgm:pt modelId="{78DA87BC-5237-45A6-96E1-5D80DEE2E9EF}" type="pres">
      <dgm:prSet presAssocID="{BE360482-46F7-424A-B445-AE93FD38E32B}" presName="wedge1Tx" presStyleLbl="node1" presStyleIdx="0" presStyleCnt="5">
        <dgm:presLayoutVars>
          <dgm:chMax val="0"/>
          <dgm:chPref val="0"/>
          <dgm:bulletEnabled val="1"/>
        </dgm:presLayoutVars>
      </dgm:prSet>
      <dgm:spPr/>
      <dgm:t>
        <a:bodyPr/>
        <a:lstStyle/>
        <a:p>
          <a:endParaRPr lang="zh-TW" altLang="en-US"/>
        </a:p>
      </dgm:t>
    </dgm:pt>
    <dgm:pt modelId="{9C19FF42-F651-4BA6-AB42-CD48A35DBBBC}" type="pres">
      <dgm:prSet presAssocID="{BE360482-46F7-424A-B445-AE93FD38E32B}" presName="wedge2" presStyleLbl="node1" presStyleIdx="1" presStyleCnt="5"/>
      <dgm:spPr/>
      <dgm:t>
        <a:bodyPr/>
        <a:lstStyle/>
        <a:p>
          <a:endParaRPr lang="zh-TW" altLang="en-US"/>
        </a:p>
      </dgm:t>
    </dgm:pt>
    <dgm:pt modelId="{ACB6C123-E90F-469F-A6E3-FC7A433A438B}" type="pres">
      <dgm:prSet presAssocID="{BE360482-46F7-424A-B445-AE93FD38E32B}" presName="wedge2Tx" presStyleLbl="node1" presStyleIdx="1" presStyleCnt="5">
        <dgm:presLayoutVars>
          <dgm:chMax val="0"/>
          <dgm:chPref val="0"/>
          <dgm:bulletEnabled val="1"/>
        </dgm:presLayoutVars>
      </dgm:prSet>
      <dgm:spPr/>
      <dgm:t>
        <a:bodyPr/>
        <a:lstStyle/>
        <a:p>
          <a:endParaRPr lang="zh-TW" altLang="en-US"/>
        </a:p>
      </dgm:t>
    </dgm:pt>
    <dgm:pt modelId="{11B9BED7-C373-4D29-9086-D07C9173634E}" type="pres">
      <dgm:prSet presAssocID="{BE360482-46F7-424A-B445-AE93FD38E32B}" presName="wedge3" presStyleLbl="node1" presStyleIdx="2" presStyleCnt="5"/>
      <dgm:spPr/>
      <dgm:t>
        <a:bodyPr/>
        <a:lstStyle/>
        <a:p>
          <a:endParaRPr lang="zh-TW" altLang="en-US"/>
        </a:p>
      </dgm:t>
    </dgm:pt>
    <dgm:pt modelId="{14618D6F-DBD4-4DC0-B7C1-947C8B5EE027}" type="pres">
      <dgm:prSet presAssocID="{BE360482-46F7-424A-B445-AE93FD38E32B}" presName="wedge3Tx" presStyleLbl="node1" presStyleIdx="2" presStyleCnt="5">
        <dgm:presLayoutVars>
          <dgm:chMax val="0"/>
          <dgm:chPref val="0"/>
          <dgm:bulletEnabled val="1"/>
        </dgm:presLayoutVars>
      </dgm:prSet>
      <dgm:spPr/>
      <dgm:t>
        <a:bodyPr/>
        <a:lstStyle/>
        <a:p>
          <a:endParaRPr lang="zh-TW" altLang="en-US"/>
        </a:p>
      </dgm:t>
    </dgm:pt>
    <dgm:pt modelId="{93690C89-F233-4A4A-89A3-579B6A73E372}" type="pres">
      <dgm:prSet presAssocID="{BE360482-46F7-424A-B445-AE93FD38E32B}" presName="wedge4" presStyleLbl="node1" presStyleIdx="3" presStyleCnt="5" custLinFactNeighborX="-5790" custLinFactNeighborY="2123"/>
      <dgm:spPr/>
      <dgm:t>
        <a:bodyPr/>
        <a:lstStyle/>
        <a:p>
          <a:endParaRPr lang="zh-TW" altLang="en-US"/>
        </a:p>
      </dgm:t>
    </dgm:pt>
    <dgm:pt modelId="{100DC831-28E9-40F3-A3EE-1C3C5644323B}" type="pres">
      <dgm:prSet presAssocID="{BE360482-46F7-424A-B445-AE93FD38E32B}" presName="wedge4Tx" presStyleLbl="node1" presStyleIdx="3" presStyleCnt="5">
        <dgm:presLayoutVars>
          <dgm:chMax val="0"/>
          <dgm:chPref val="0"/>
          <dgm:bulletEnabled val="1"/>
        </dgm:presLayoutVars>
      </dgm:prSet>
      <dgm:spPr/>
      <dgm:t>
        <a:bodyPr/>
        <a:lstStyle/>
        <a:p>
          <a:endParaRPr lang="zh-TW" altLang="en-US"/>
        </a:p>
      </dgm:t>
    </dgm:pt>
    <dgm:pt modelId="{E54DD38B-F6FF-44EC-9D14-096E3C565A13}" type="pres">
      <dgm:prSet presAssocID="{BE360482-46F7-424A-B445-AE93FD38E32B}" presName="wedge5" presStyleLbl="node1" presStyleIdx="4" presStyleCnt="5"/>
      <dgm:spPr/>
      <dgm:t>
        <a:bodyPr/>
        <a:lstStyle/>
        <a:p>
          <a:endParaRPr lang="zh-TW" altLang="en-US"/>
        </a:p>
      </dgm:t>
    </dgm:pt>
    <dgm:pt modelId="{C0E40D4B-3E60-4667-931A-D42724D9A2B5}" type="pres">
      <dgm:prSet presAssocID="{BE360482-46F7-424A-B445-AE93FD38E32B}" presName="wedge5Tx" presStyleLbl="node1" presStyleIdx="4" presStyleCnt="5">
        <dgm:presLayoutVars>
          <dgm:chMax val="0"/>
          <dgm:chPref val="0"/>
          <dgm:bulletEnabled val="1"/>
        </dgm:presLayoutVars>
      </dgm:prSet>
      <dgm:spPr/>
      <dgm:t>
        <a:bodyPr/>
        <a:lstStyle/>
        <a:p>
          <a:endParaRPr lang="zh-TW" altLang="en-US"/>
        </a:p>
      </dgm:t>
    </dgm:pt>
  </dgm:ptLst>
  <dgm:cxnLst>
    <dgm:cxn modelId="{11098484-3E2E-4217-A2C5-FABFDAECF88E}" type="presOf" srcId="{0B84DA3A-F7C7-4751-A72A-21C72E40ED47}" destId="{ACB6C123-E90F-469F-A6E3-FC7A433A438B}" srcOrd="1" destOrd="0" presId="urn:microsoft.com/office/officeart/2005/8/layout/chart3"/>
    <dgm:cxn modelId="{22B4910E-275E-4FDF-87CC-02F08492F48B}" srcId="{BE360482-46F7-424A-B445-AE93FD38E32B}" destId="{AE0BE6E1-C2A5-4CD4-BF75-2C45B55975F8}" srcOrd="4" destOrd="0" parTransId="{9D9294C1-248A-464F-B735-5057D62DBB74}" sibTransId="{D85D63D8-9563-4B0B-82E9-1BEC3F3CA261}"/>
    <dgm:cxn modelId="{3DC56719-9C2A-4253-9355-9A9C3583CBA7}" srcId="{BE360482-46F7-424A-B445-AE93FD38E32B}" destId="{0C7789D4-1F89-4065-8860-DA48088CD2A7}" srcOrd="3" destOrd="0" parTransId="{585992CF-F6DC-497F-8950-B51F3424DCD3}" sibTransId="{2A298A42-475B-4301-AB32-D98340FF1E9D}"/>
    <dgm:cxn modelId="{E6AD8E4F-C9C4-429D-B718-7C0426A8F9CE}" srcId="{BE360482-46F7-424A-B445-AE93FD38E32B}" destId="{F38276C8-844F-48ED-9739-6A92C77EE630}" srcOrd="0" destOrd="0" parTransId="{2B17AEE9-E013-4080-BB58-A4712E3F7834}" sibTransId="{ABFAE1DE-C2A2-4BE6-A48C-F307474F5E23}"/>
    <dgm:cxn modelId="{5FD99474-59DA-4D88-BCFA-1BDBFAE1BC13}" type="presOf" srcId="{AE0BE6E1-C2A5-4CD4-BF75-2C45B55975F8}" destId="{E54DD38B-F6FF-44EC-9D14-096E3C565A13}" srcOrd="0" destOrd="0" presId="urn:microsoft.com/office/officeart/2005/8/layout/chart3"/>
    <dgm:cxn modelId="{376A1934-77A2-4987-A361-F85E6B2C0E61}" type="presOf" srcId="{F38276C8-844F-48ED-9739-6A92C77EE630}" destId="{50CCD5DB-23BF-4DDB-905A-7EFE483455F1}" srcOrd="0" destOrd="0" presId="urn:microsoft.com/office/officeart/2005/8/layout/chart3"/>
    <dgm:cxn modelId="{A9560098-D218-4079-A6DB-958D7EC75490}" type="presOf" srcId="{AE0BE6E1-C2A5-4CD4-BF75-2C45B55975F8}" destId="{C0E40D4B-3E60-4667-931A-D42724D9A2B5}" srcOrd="1" destOrd="0" presId="urn:microsoft.com/office/officeart/2005/8/layout/chart3"/>
    <dgm:cxn modelId="{2B972D3C-334B-4CC8-AC42-72F348D7F027}" type="presOf" srcId="{0C7789D4-1F89-4065-8860-DA48088CD2A7}" destId="{93690C89-F233-4A4A-89A3-579B6A73E372}" srcOrd="0" destOrd="0" presId="urn:microsoft.com/office/officeart/2005/8/layout/chart3"/>
    <dgm:cxn modelId="{5210F520-F224-42C7-8BBA-4C74616FDA78}" type="presOf" srcId="{0C7789D4-1F89-4065-8860-DA48088CD2A7}" destId="{100DC831-28E9-40F3-A3EE-1C3C5644323B}" srcOrd="1" destOrd="0" presId="urn:microsoft.com/office/officeart/2005/8/layout/chart3"/>
    <dgm:cxn modelId="{4A5CAB94-E8AC-4B6B-B053-FDC248DEDDDA}" srcId="{BE360482-46F7-424A-B445-AE93FD38E32B}" destId="{528292E3-B1C4-45B4-A0D6-4A19A54EC51D}" srcOrd="2" destOrd="0" parTransId="{D268C40A-FED9-4521-93DD-4085C070B92D}" sibTransId="{75E12C5F-C574-417D-B69C-039E0BDD682D}"/>
    <dgm:cxn modelId="{93EFC0E0-F047-4D40-A0CD-007B8B1548A3}" type="presOf" srcId="{F38276C8-844F-48ED-9739-6A92C77EE630}" destId="{78DA87BC-5237-45A6-96E1-5D80DEE2E9EF}" srcOrd="1" destOrd="0" presId="urn:microsoft.com/office/officeart/2005/8/layout/chart3"/>
    <dgm:cxn modelId="{2F89078C-D676-4AFF-B88E-3214C56C16AD}" type="presOf" srcId="{BE360482-46F7-424A-B445-AE93FD38E32B}" destId="{AEDE0EDD-AC28-47CE-B84D-CD9503F7086D}" srcOrd="0" destOrd="0" presId="urn:microsoft.com/office/officeart/2005/8/layout/chart3"/>
    <dgm:cxn modelId="{8818B7DF-6694-4A8E-B179-EE11D338DCF8}" srcId="{BE360482-46F7-424A-B445-AE93FD38E32B}" destId="{0B84DA3A-F7C7-4751-A72A-21C72E40ED47}" srcOrd="1" destOrd="0" parTransId="{1B1EDC59-E1A3-42DC-9A88-B00B3249D65E}" sibTransId="{0F47F276-4514-42A7-9AD0-432AF4091636}"/>
    <dgm:cxn modelId="{7851A0D9-8F4E-4488-AC00-6358DA6F24C0}" type="presOf" srcId="{528292E3-B1C4-45B4-A0D6-4A19A54EC51D}" destId="{14618D6F-DBD4-4DC0-B7C1-947C8B5EE027}" srcOrd="1" destOrd="0" presId="urn:microsoft.com/office/officeart/2005/8/layout/chart3"/>
    <dgm:cxn modelId="{CB6C8D71-5D10-4101-9209-0D926BCA57B9}" type="presOf" srcId="{0B84DA3A-F7C7-4751-A72A-21C72E40ED47}" destId="{9C19FF42-F651-4BA6-AB42-CD48A35DBBBC}" srcOrd="0" destOrd="0" presId="urn:microsoft.com/office/officeart/2005/8/layout/chart3"/>
    <dgm:cxn modelId="{D1E68886-088D-4291-A7C8-1F6204F66A80}" type="presOf" srcId="{528292E3-B1C4-45B4-A0D6-4A19A54EC51D}" destId="{11B9BED7-C373-4D29-9086-D07C9173634E}" srcOrd="0" destOrd="0" presId="urn:microsoft.com/office/officeart/2005/8/layout/chart3"/>
    <dgm:cxn modelId="{25242670-0A18-419F-9E0A-8C3A0BCD6F5B}" type="presParOf" srcId="{AEDE0EDD-AC28-47CE-B84D-CD9503F7086D}" destId="{50CCD5DB-23BF-4DDB-905A-7EFE483455F1}" srcOrd="0" destOrd="0" presId="urn:microsoft.com/office/officeart/2005/8/layout/chart3"/>
    <dgm:cxn modelId="{8449D520-FB33-4A18-B4CB-C56ED48A6139}" type="presParOf" srcId="{AEDE0EDD-AC28-47CE-B84D-CD9503F7086D}" destId="{78DA87BC-5237-45A6-96E1-5D80DEE2E9EF}" srcOrd="1" destOrd="0" presId="urn:microsoft.com/office/officeart/2005/8/layout/chart3"/>
    <dgm:cxn modelId="{7F718F4E-01EF-4B3A-85AC-75F44BBC929C}" type="presParOf" srcId="{AEDE0EDD-AC28-47CE-B84D-CD9503F7086D}" destId="{9C19FF42-F651-4BA6-AB42-CD48A35DBBBC}" srcOrd="2" destOrd="0" presId="urn:microsoft.com/office/officeart/2005/8/layout/chart3"/>
    <dgm:cxn modelId="{E507BB8D-9F03-466F-BC76-7AB52C9252B7}" type="presParOf" srcId="{AEDE0EDD-AC28-47CE-B84D-CD9503F7086D}" destId="{ACB6C123-E90F-469F-A6E3-FC7A433A438B}" srcOrd="3" destOrd="0" presId="urn:microsoft.com/office/officeart/2005/8/layout/chart3"/>
    <dgm:cxn modelId="{BF9C70CC-3D1A-4D33-8045-6DA20CD1A883}" type="presParOf" srcId="{AEDE0EDD-AC28-47CE-B84D-CD9503F7086D}" destId="{11B9BED7-C373-4D29-9086-D07C9173634E}" srcOrd="4" destOrd="0" presId="urn:microsoft.com/office/officeart/2005/8/layout/chart3"/>
    <dgm:cxn modelId="{8931307F-A45E-4C20-AC36-C9AA04C66645}" type="presParOf" srcId="{AEDE0EDD-AC28-47CE-B84D-CD9503F7086D}" destId="{14618D6F-DBD4-4DC0-B7C1-947C8B5EE027}" srcOrd="5" destOrd="0" presId="urn:microsoft.com/office/officeart/2005/8/layout/chart3"/>
    <dgm:cxn modelId="{05949569-E421-46C7-BCBE-07B17E947758}" type="presParOf" srcId="{AEDE0EDD-AC28-47CE-B84D-CD9503F7086D}" destId="{93690C89-F233-4A4A-89A3-579B6A73E372}" srcOrd="6" destOrd="0" presId="urn:microsoft.com/office/officeart/2005/8/layout/chart3"/>
    <dgm:cxn modelId="{1F192701-4557-4EFA-9691-D5B4E89B02A7}" type="presParOf" srcId="{AEDE0EDD-AC28-47CE-B84D-CD9503F7086D}" destId="{100DC831-28E9-40F3-A3EE-1C3C5644323B}" srcOrd="7" destOrd="0" presId="urn:microsoft.com/office/officeart/2005/8/layout/chart3"/>
    <dgm:cxn modelId="{5031BA4F-1052-4179-85BE-D509EBC92A5A}" type="presParOf" srcId="{AEDE0EDD-AC28-47CE-B84D-CD9503F7086D}" destId="{E54DD38B-F6FF-44EC-9D14-096E3C565A13}" srcOrd="8" destOrd="0" presId="urn:microsoft.com/office/officeart/2005/8/layout/chart3"/>
    <dgm:cxn modelId="{9336538F-FBD6-4A73-AEEF-F50AC946EB15}" type="presParOf" srcId="{AEDE0EDD-AC28-47CE-B84D-CD9503F7086D}" destId="{C0E40D4B-3E60-4667-931A-D42724D9A2B5}" srcOrd="9" destOrd="0" presId="urn:microsoft.com/office/officeart/2005/8/layout/chart3"/>
  </dgm:cxnLst>
  <dgm:bg/>
  <dgm:whole>
    <a:ln>
      <a:noFill/>
    </a:ln>
  </dgm:whole>
  <dgm:extLst>
    <a:ext uri="http://schemas.microsoft.com/office/drawing/2008/diagram">
      <dsp:dataModelExt xmlns=""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360482-46F7-424A-B445-AE93FD38E32B}" type="doc">
      <dgm:prSet loTypeId="urn:microsoft.com/office/officeart/2005/8/layout/chart3" loCatId="cycle" qsTypeId="urn:microsoft.com/office/officeart/2005/8/quickstyle/simple3" qsCatId="simple" csTypeId="urn:microsoft.com/office/officeart/2005/8/colors/colorful5" csCatId="colorful" phldr="1"/>
      <dgm:spPr/>
    </dgm:pt>
    <dgm:pt modelId="{F38276C8-844F-48ED-9739-6A92C77EE630}">
      <dgm:prSet phldrT="[文字]" custT="1"/>
      <dgm:spPr>
        <a:ln>
          <a:noFill/>
        </a:ln>
      </dgm:spPr>
      <dgm:t>
        <a:bodyPr/>
        <a:lstStyle/>
        <a:p>
          <a:r>
            <a:rPr lang="zh-TW" altLang="en-US" sz="3500" dirty="0" smtClean="0"/>
            <a:t>壹、　校長篇</a:t>
          </a:r>
          <a:endParaRPr lang="zh-TW" altLang="en-US" sz="3500" dirty="0"/>
        </a:p>
      </dgm:t>
    </dgm:pt>
    <dgm:pt modelId="{2B17AEE9-E013-4080-BB58-A4712E3F7834}" type="parTrans" cxnId="{E6AD8E4F-C9C4-429D-B718-7C0426A8F9CE}">
      <dgm:prSet/>
      <dgm:spPr/>
      <dgm:t>
        <a:bodyPr/>
        <a:lstStyle/>
        <a:p>
          <a:endParaRPr lang="zh-TW" altLang="en-US"/>
        </a:p>
      </dgm:t>
    </dgm:pt>
    <dgm:pt modelId="{ABFAE1DE-C2A2-4BE6-A48C-F307474F5E23}" type="sibTrans" cxnId="{E6AD8E4F-C9C4-429D-B718-7C0426A8F9CE}">
      <dgm:prSet/>
      <dgm:spPr/>
      <dgm:t>
        <a:bodyPr/>
        <a:lstStyle/>
        <a:p>
          <a:endParaRPr lang="zh-TW" altLang="en-US"/>
        </a:p>
      </dgm:t>
    </dgm:pt>
    <dgm:pt modelId="{0C7789D4-1F89-4065-8860-DA48088CD2A7}">
      <dgm:prSet phldrT="[文字]" custT="1"/>
      <dgm:spPr/>
      <dgm:t>
        <a:bodyPr/>
        <a:lstStyle/>
        <a:p>
          <a:r>
            <a:rPr lang="zh-TW" altLang="en-US" sz="3500" dirty="0" smtClean="0"/>
            <a:t>肆、　家長篇</a:t>
          </a:r>
          <a:endParaRPr lang="zh-TW" altLang="en-US" sz="3500" dirty="0"/>
        </a:p>
      </dgm:t>
    </dgm:pt>
    <dgm:pt modelId="{585992CF-F6DC-497F-8950-B51F3424DCD3}" type="parTrans" cxnId="{3DC56719-9C2A-4253-9355-9A9C3583CBA7}">
      <dgm:prSet/>
      <dgm:spPr/>
      <dgm:t>
        <a:bodyPr/>
        <a:lstStyle/>
        <a:p>
          <a:endParaRPr lang="zh-TW" altLang="en-US"/>
        </a:p>
      </dgm:t>
    </dgm:pt>
    <dgm:pt modelId="{2A298A42-475B-4301-AB32-D98340FF1E9D}" type="sibTrans" cxnId="{3DC56719-9C2A-4253-9355-9A9C3583CBA7}">
      <dgm:prSet/>
      <dgm:spPr/>
      <dgm:t>
        <a:bodyPr/>
        <a:lstStyle/>
        <a:p>
          <a:endParaRPr lang="zh-TW" altLang="en-US"/>
        </a:p>
      </dgm:t>
    </dgm:pt>
    <dgm:pt modelId="{AE0BE6E1-C2A5-4CD4-BF75-2C45B55975F8}">
      <dgm:prSet phldrT="[文字]" custT="1"/>
      <dgm:spPr>
        <a:effectLst>
          <a:glow rad="228600">
            <a:schemeClr val="accent4">
              <a:satMod val="175000"/>
              <a:alpha val="40000"/>
            </a:schemeClr>
          </a:glow>
        </a:effectLst>
      </dgm:spPr>
      <dgm:t>
        <a:bodyPr/>
        <a:lstStyle/>
        <a:p>
          <a:r>
            <a:rPr lang="zh-TW" altLang="en-US" sz="4000" b="1" dirty="0" smtClean="0"/>
            <a:t>伍、　其他篇</a:t>
          </a:r>
          <a:endParaRPr lang="zh-TW" altLang="en-US" sz="4000" b="1" dirty="0"/>
        </a:p>
      </dgm:t>
    </dgm:pt>
    <dgm:pt modelId="{9D9294C1-248A-464F-B735-5057D62DBB74}" type="parTrans" cxnId="{22B4910E-275E-4FDF-87CC-02F08492F48B}">
      <dgm:prSet/>
      <dgm:spPr/>
      <dgm:t>
        <a:bodyPr/>
        <a:lstStyle/>
        <a:p>
          <a:endParaRPr lang="zh-TW" altLang="en-US"/>
        </a:p>
      </dgm:t>
    </dgm:pt>
    <dgm:pt modelId="{D85D63D8-9563-4B0B-82E9-1BEC3F3CA261}" type="sibTrans" cxnId="{22B4910E-275E-4FDF-87CC-02F08492F48B}">
      <dgm:prSet/>
      <dgm:spPr/>
      <dgm:t>
        <a:bodyPr/>
        <a:lstStyle/>
        <a:p>
          <a:endParaRPr lang="zh-TW" altLang="en-US"/>
        </a:p>
      </dgm:t>
    </dgm:pt>
    <dgm:pt modelId="{0B84DA3A-F7C7-4751-A72A-21C72E40ED47}">
      <dgm:prSet phldrT="[文字]" custT="1"/>
      <dgm:spPr/>
      <dgm:t>
        <a:bodyPr/>
        <a:lstStyle/>
        <a:p>
          <a:r>
            <a:rPr lang="zh-TW" altLang="en-US" sz="3500" dirty="0" smtClean="0"/>
            <a:t>貳、　教師篇</a:t>
          </a:r>
          <a:endParaRPr lang="zh-TW" altLang="en-US" sz="3500" dirty="0"/>
        </a:p>
      </dgm:t>
    </dgm:pt>
    <dgm:pt modelId="{1B1EDC59-E1A3-42DC-9A88-B00B3249D65E}" type="parTrans" cxnId="{8818B7DF-6694-4A8E-B179-EE11D338DCF8}">
      <dgm:prSet/>
      <dgm:spPr/>
      <dgm:t>
        <a:bodyPr/>
        <a:lstStyle/>
        <a:p>
          <a:endParaRPr lang="zh-TW" altLang="en-US"/>
        </a:p>
      </dgm:t>
    </dgm:pt>
    <dgm:pt modelId="{0F47F276-4514-42A7-9AD0-432AF4091636}" type="sibTrans" cxnId="{8818B7DF-6694-4A8E-B179-EE11D338DCF8}">
      <dgm:prSet/>
      <dgm:spPr/>
      <dgm:t>
        <a:bodyPr/>
        <a:lstStyle/>
        <a:p>
          <a:endParaRPr lang="zh-TW" altLang="en-US"/>
        </a:p>
      </dgm:t>
    </dgm:pt>
    <dgm:pt modelId="{528292E3-B1C4-45B4-A0D6-4A19A54EC51D}">
      <dgm:prSet phldrT="[文字]" custT="1"/>
      <dgm:spPr/>
      <dgm:t>
        <a:bodyPr/>
        <a:lstStyle/>
        <a:p>
          <a:r>
            <a:rPr lang="zh-TW" altLang="en-US" sz="3500" dirty="0" smtClean="0"/>
            <a:t>参、　　學生篇</a:t>
          </a:r>
          <a:endParaRPr lang="zh-TW" altLang="en-US" sz="3500" dirty="0"/>
        </a:p>
      </dgm:t>
    </dgm:pt>
    <dgm:pt modelId="{D268C40A-FED9-4521-93DD-4085C070B92D}" type="parTrans" cxnId="{4A5CAB94-E8AC-4B6B-B053-FDC248DEDDDA}">
      <dgm:prSet/>
      <dgm:spPr/>
      <dgm:t>
        <a:bodyPr/>
        <a:lstStyle/>
        <a:p>
          <a:endParaRPr lang="zh-TW" altLang="en-US"/>
        </a:p>
      </dgm:t>
    </dgm:pt>
    <dgm:pt modelId="{75E12C5F-C574-417D-B69C-039E0BDD682D}" type="sibTrans" cxnId="{4A5CAB94-E8AC-4B6B-B053-FDC248DEDDDA}">
      <dgm:prSet/>
      <dgm:spPr/>
      <dgm:t>
        <a:bodyPr/>
        <a:lstStyle/>
        <a:p>
          <a:endParaRPr lang="zh-TW" altLang="en-US"/>
        </a:p>
      </dgm:t>
    </dgm:pt>
    <dgm:pt modelId="{AEDE0EDD-AC28-47CE-B84D-CD9503F7086D}" type="pres">
      <dgm:prSet presAssocID="{BE360482-46F7-424A-B445-AE93FD38E32B}" presName="compositeShape" presStyleCnt="0">
        <dgm:presLayoutVars>
          <dgm:chMax val="7"/>
          <dgm:dir/>
          <dgm:resizeHandles val="exact"/>
        </dgm:presLayoutVars>
      </dgm:prSet>
      <dgm:spPr/>
    </dgm:pt>
    <dgm:pt modelId="{50CCD5DB-23BF-4DDB-905A-7EFE483455F1}" type="pres">
      <dgm:prSet presAssocID="{BE360482-46F7-424A-B445-AE93FD38E32B}" presName="wedge1" presStyleLbl="node1" presStyleIdx="0" presStyleCnt="5" custLinFactNeighborX="-3474" custLinFactNeighborY="4825"/>
      <dgm:spPr/>
      <dgm:t>
        <a:bodyPr/>
        <a:lstStyle/>
        <a:p>
          <a:endParaRPr lang="zh-TW" altLang="en-US"/>
        </a:p>
      </dgm:t>
    </dgm:pt>
    <dgm:pt modelId="{78DA87BC-5237-45A6-96E1-5D80DEE2E9EF}" type="pres">
      <dgm:prSet presAssocID="{BE360482-46F7-424A-B445-AE93FD38E32B}" presName="wedge1Tx" presStyleLbl="node1" presStyleIdx="0" presStyleCnt="5">
        <dgm:presLayoutVars>
          <dgm:chMax val="0"/>
          <dgm:chPref val="0"/>
          <dgm:bulletEnabled val="1"/>
        </dgm:presLayoutVars>
      </dgm:prSet>
      <dgm:spPr/>
      <dgm:t>
        <a:bodyPr/>
        <a:lstStyle/>
        <a:p>
          <a:endParaRPr lang="zh-TW" altLang="en-US"/>
        </a:p>
      </dgm:t>
    </dgm:pt>
    <dgm:pt modelId="{9C19FF42-F651-4BA6-AB42-CD48A35DBBBC}" type="pres">
      <dgm:prSet presAssocID="{BE360482-46F7-424A-B445-AE93FD38E32B}" presName="wedge2" presStyleLbl="node1" presStyleIdx="1" presStyleCnt="5"/>
      <dgm:spPr/>
      <dgm:t>
        <a:bodyPr/>
        <a:lstStyle/>
        <a:p>
          <a:endParaRPr lang="zh-TW" altLang="en-US"/>
        </a:p>
      </dgm:t>
    </dgm:pt>
    <dgm:pt modelId="{ACB6C123-E90F-469F-A6E3-FC7A433A438B}" type="pres">
      <dgm:prSet presAssocID="{BE360482-46F7-424A-B445-AE93FD38E32B}" presName="wedge2Tx" presStyleLbl="node1" presStyleIdx="1" presStyleCnt="5">
        <dgm:presLayoutVars>
          <dgm:chMax val="0"/>
          <dgm:chPref val="0"/>
          <dgm:bulletEnabled val="1"/>
        </dgm:presLayoutVars>
      </dgm:prSet>
      <dgm:spPr/>
      <dgm:t>
        <a:bodyPr/>
        <a:lstStyle/>
        <a:p>
          <a:endParaRPr lang="zh-TW" altLang="en-US"/>
        </a:p>
      </dgm:t>
    </dgm:pt>
    <dgm:pt modelId="{11B9BED7-C373-4D29-9086-D07C9173634E}" type="pres">
      <dgm:prSet presAssocID="{BE360482-46F7-424A-B445-AE93FD38E32B}" presName="wedge3" presStyleLbl="node1" presStyleIdx="2" presStyleCnt="5"/>
      <dgm:spPr/>
      <dgm:t>
        <a:bodyPr/>
        <a:lstStyle/>
        <a:p>
          <a:endParaRPr lang="zh-TW" altLang="en-US"/>
        </a:p>
      </dgm:t>
    </dgm:pt>
    <dgm:pt modelId="{14618D6F-DBD4-4DC0-B7C1-947C8B5EE027}" type="pres">
      <dgm:prSet presAssocID="{BE360482-46F7-424A-B445-AE93FD38E32B}" presName="wedge3Tx" presStyleLbl="node1" presStyleIdx="2" presStyleCnt="5">
        <dgm:presLayoutVars>
          <dgm:chMax val="0"/>
          <dgm:chPref val="0"/>
          <dgm:bulletEnabled val="1"/>
        </dgm:presLayoutVars>
      </dgm:prSet>
      <dgm:spPr/>
      <dgm:t>
        <a:bodyPr/>
        <a:lstStyle/>
        <a:p>
          <a:endParaRPr lang="zh-TW" altLang="en-US"/>
        </a:p>
      </dgm:t>
    </dgm:pt>
    <dgm:pt modelId="{93690C89-F233-4A4A-89A3-579B6A73E372}" type="pres">
      <dgm:prSet presAssocID="{BE360482-46F7-424A-B445-AE93FD38E32B}" presName="wedge4" presStyleLbl="node1" presStyleIdx="3" presStyleCnt="5"/>
      <dgm:spPr/>
      <dgm:t>
        <a:bodyPr/>
        <a:lstStyle/>
        <a:p>
          <a:endParaRPr lang="zh-TW" altLang="en-US"/>
        </a:p>
      </dgm:t>
    </dgm:pt>
    <dgm:pt modelId="{100DC831-28E9-40F3-A3EE-1C3C5644323B}" type="pres">
      <dgm:prSet presAssocID="{BE360482-46F7-424A-B445-AE93FD38E32B}" presName="wedge4Tx" presStyleLbl="node1" presStyleIdx="3" presStyleCnt="5">
        <dgm:presLayoutVars>
          <dgm:chMax val="0"/>
          <dgm:chPref val="0"/>
          <dgm:bulletEnabled val="1"/>
        </dgm:presLayoutVars>
      </dgm:prSet>
      <dgm:spPr/>
      <dgm:t>
        <a:bodyPr/>
        <a:lstStyle/>
        <a:p>
          <a:endParaRPr lang="zh-TW" altLang="en-US"/>
        </a:p>
      </dgm:t>
    </dgm:pt>
    <dgm:pt modelId="{E54DD38B-F6FF-44EC-9D14-096E3C565A13}" type="pres">
      <dgm:prSet presAssocID="{BE360482-46F7-424A-B445-AE93FD38E32B}" presName="wedge5" presStyleLbl="node1" presStyleIdx="4" presStyleCnt="5" custLinFactNeighborX="-3474" custLinFactNeighborY="-4439"/>
      <dgm:spPr/>
      <dgm:t>
        <a:bodyPr/>
        <a:lstStyle/>
        <a:p>
          <a:endParaRPr lang="zh-TW" altLang="en-US"/>
        </a:p>
      </dgm:t>
    </dgm:pt>
    <dgm:pt modelId="{C0E40D4B-3E60-4667-931A-D42724D9A2B5}" type="pres">
      <dgm:prSet presAssocID="{BE360482-46F7-424A-B445-AE93FD38E32B}" presName="wedge5Tx" presStyleLbl="node1" presStyleIdx="4" presStyleCnt="5">
        <dgm:presLayoutVars>
          <dgm:chMax val="0"/>
          <dgm:chPref val="0"/>
          <dgm:bulletEnabled val="1"/>
        </dgm:presLayoutVars>
      </dgm:prSet>
      <dgm:spPr/>
      <dgm:t>
        <a:bodyPr/>
        <a:lstStyle/>
        <a:p>
          <a:endParaRPr lang="zh-TW" altLang="en-US"/>
        </a:p>
      </dgm:t>
    </dgm:pt>
  </dgm:ptLst>
  <dgm:cxnLst>
    <dgm:cxn modelId="{861FE1A7-CC83-40A2-8F25-6D7F24201AE1}" type="presOf" srcId="{BE360482-46F7-424A-B445-AE93FD38E32B}" destId="{AEDE0EDD-AC28-47CE-B84D-CD9503F7086D}" srcOrd="0" destOrd="0" presId="urn:microsoft.com/office/officeart/2005/8/layout/chart3"/>
    <dgm:cxn modelId="{C4F23D7B-D3FB-48AB-B4FC-7492A8E97D24}" type="presOf" srcId="{0B84DA3A-F7C7-4751-A72A-21C72E40ED47}" destId="{9C19FF42-F651-4BA6-AB42-CD48A35DBBBC}" srcOrd="0" destOrd="0" presId="urn:microsoft.com/office/officeart/2005/8/layout/chart3"/>
    <dgm:cxn modelId="{5E5A60A4-D90F-463A-9924-43E61BEE7CE8}" type="presOf" srcId="{0C7789D4-1F89-4065-8860-DA48088CD2A7}" destId="{93690C89-F233-4A4A-89A3-579B6A73E372}" srcOrd="0" destOrd="0" presId="urn:microsoft.com/office/officeart/2005/8/layout/chart3"/>
    <dgm:cxn modelId="{3DC56719-9C2A-4253-9355-9A9C3583CBA7}" srcId="{BE360482-46F7-424A-B445-AE93FD38E32B}" destId="{0C7789D4-1F89-4065-8860-DA48088CD2A7}" srcOrd="3" destOrd="0" parTransId="{585992CF-F6DC-497F-8950-B51F3424DCD3}" sibTransId="{2A298A42-475B-4301-AB32-D98340FF1E9D}"/>
    <dgm:cxn modelId="{FB5C21D5-8564-4DCA-891E-1A065216B6A9}" type="presOf" srcId="{528292E3-B1C4-45B4-A0D6-4A19A54EC51D}" destId="{14618D6F-DBD4-4DC0-B7C1-947C8B5EE027}" srcOrd="1" destOrd="0" presId="urn:microsoft.com/office/officeart/2005/8/layout/chart3"/>
    <dgm:cxn modelId="{BDA7C6AB-A865-4542-8066-382E1EB9B6B4}" type="presOf" srcId="{AE0BE6E1-C2A5-4CD4-BF75-2C45B55975F8}" destId="{C0E40D4B-3E60-4667-931A-D42724D9A2B5}" srcOrd="1" destOrd="0" presId="urn:microsoft.com/office/officeart/2005/8/layout/chart3"/>
    <dgm:cxn modelId="{93B21313-7AAA-4B9E-8534-ADFF9EAF9E4D}" type="presOf" srcId="{AE0BE6E1-C2A5-4CD4-BF75-2C45B55975F8}" destId="{E54DD38B-F6FF-44EC-9D14-096E3C565A13}" srcOrd="0" destOrd="0" presId="urn:microsoft.com/office/officeart/2005/8/layout/chart3"/>
    <dgm:cxn modelId="{8E1C400D-89F6-4D41-9B82-B64303CA9402}" type="presOf" srcId="{F38276C8-844F-48ED-9739-6A92C77EE630}" destId="{50CCD5DB-23BF-4DDB-905A-7EFE483455F1}" srcOrd="0" destOrd="0" presId="urn:microsoft.com/office/officeart/2005/8/layout/chart3"/>
    <dgm:cxn modelId="{8818B7DF-6694-4A8E-B179-EE11D338DCF8}" srcId="{BE360482-46F7-424A-B445-AE93FD38E32B}" destId="{0B84DA3A-F7C7-4751-A72A-21C72E40ED47}" srcOrd="1" destOrd="0" parTransId="{1B1EDC59-E1A3-42DC-9A88-B00B3249D65E}" sibTransId="{0F47F276-4514-42A7-9AD0-432AF4091636}"/>
    <dgm:cxn modelId="{4A5CAB94-E8AC-4B6B-B053-FDC248DEDDDA}" srcId="{BE360482-46F7-424A-B445-AE93FD38E32B}" destId="{528292E3-B1C4-45B4-A0D6-4A19A54EC51D}" srcOrd="2" destOrd="0" parTransId="{D268C40A-FED9-4521-93DD-4085C070B92D}" sibTransId="{75E12C5F-C574-417D-B69C-039E0BDD682D}"/>
    <dgm:cxn modelId="{E6AD8E4F-C9C4-429D-B718-7C0426A8F9CE}" srcId="{BE360482-46F7-424A-B445-AE93FD38E32B}" destId="{F38276C8-844F-48ED-9739-6A92C77EE630}" srcOrd="0" destOrd="0" parTransId="{2B17AEE9-E013-4080-BB58-A4712E3F7834}" sibTransId="{ABFAE1DE-C2A2-4BE6-A48C-F307474F5E23}"/>
    <dgm:cxn modelId="{D9C92FE9-E648-4E91-BF45-E88D0D5D4C1A}" type="presOf" srcId="{F38276C8-844F-48ED-9739-6A92C77EE630}" destId="{78DA87BC-5237-45A6-96E1-5D80DEE2E9EF}" srcOrd="1" destOrd="0" presId="urn:microsoft.com/office/officeart/2005/8/layout/chart3"/>
    <dgm:cxn modelId="{53B4F684-3A08-4D11-AEF3-931AB0613892}" type="presOf" srcId="{0C7789D4-1F89-4065-8860-DA48088CD2A7}" destId="{100DC831-28E9-40F3-A3EE-1C3C5644323B}" srcOrd="1" destOrd="0" presId="urn:microsoft.com/office/officeart/2005/8/layout/chart3"/>
    <dgm:cxn modelId="{4D599576-A866-4BE3-8F9D-A6A1D3AD15F5}" type="presOf" srcId="{528292E3-B1C4-45B4-A0D6-4A19A54EC51D}" destId="{11B9BED7-C373-4D29-9086-D07C9173634E}" srcOrd="0" destOrd="0" presId="urn:microsoft.com/office/officeart/2005/8/layout/chart3"/>
    <dgm:cxn modelId="{66F56169-655A-49CF-AAFD-A6DB2EC3D61C}" type="presOf" srcId="{0B84DA3A-F7C7-4751-A72A-21C72E40ED47}" destId="{ACB6C123-E90F-469F-A6E3-FC7A433A438B}" srcOrd="1" destOrd="0" presId="urn:microsoft.com/office/officeart/2005/8/layout/chart3"/>
    <dgm:cxn modelId="{22B4910E-275E-4FDF-87CC-02F08492F48B}" srcId="{BE360482-46F7-424A-B445-AE93FD38E32B}" destId="{AE0BE6E1-C2A5-4CD4-BF75-2C45B55975F8}" srcOrd="4" destOrd="0" parTransId="{9D9294C1-248A-464F-B735-5057D62DBB74}" sibTransId="{D85D63D8-9563-4B0B-82E9-1BEC3F3CA261}"/>
    <dgm:cxn modelId="{32FB1576-355F-4DF1-B650-DA8B1C598076}" type="presParOf" srcId="{AEDE0EDD-AC28-47CE-B84D-CD9503F7086D}" destId="{50CCD5DB-23BF-4DDB-905A-7EFE483455F1}" srcOrd="0" destOrd="0" presId="urn:microsoft.com/office/officeart/2005/8/layout/chart3"/>
    <dgm:cxn modelId="{3C5D04F8-5676-4DE2-B839-00D21C20D4D2}" type="presParOf" srcId="{AEDE0EDD-AC28-47CE-B84D-CD9503F7086D}" destId="{78DA87BC-5237-45A6-96E1-5D80DEE2E9EF}" srcOrd="1" destOrd="0" presId="urn:microsoft.com/office/officeart/2005/8/layout/chart3"/>
    <dgm:cxn modelId="{17A16CEE-C716-4B94-ADAD-E1AFDA361DF5}" type="presParOf" srcId="{AEDE0EDD-AC28-47CE-B84D-CD9503F7086D}" destId="{9C19FF42-F651-4BA6-AB42-CD48A35DBBBC}" srcOrd="2" destOrd="0" presId="urn:microsoft.com/office/officeart/2005/8/layout/chart3"/>
    <dgm:cxn modelId="{E79572E7-CC32-44FB-AED3-28AB0A1E6A90}" type="presParOf" srcId="{AEDE0EDD-AC28-47CE-B84D-CD9503F7086D}" destId="{ACB6C123-E90F-469F-A6E3-FC7A433A438B}" srcOrd="3" destOrd="0" presId="urn:microsoft.com/office/officeart/2005/8/layout/chart3"/>
    <dgm:cxn modelId="{C4F7C858-6BD0-41AB-B297-95F669BBF378}" type="presParOf" srcId="{AEDE0EDD-AC28-47CE-B84D-CD9503F7086D}" destId="{11B9BED7-C373-4D29-9086-D07C9173634E}" srcOrd="4" destOrd="0" presId="urn:microsoft.com/office/officeart/2005/8/layout/chart3"/>
    <dgm:cxn modelId="{705425EE-FF7F-47C1-A47C-7874049C0F51}" type="presParOf" srcId="{AEDE0EDD-AC28-47CE-B84D-CD9503F7086D}" destId="{14618D6F-DBD4-4DC0-B7C1-947C8B5EE027}" srcOrd="5" destOrd="0" presId="urn:microsoft.com/office/officeart/2005/8/layout/chart3"/>
    <dgm:cxn modelId="{6FDF2FFA-B6F7-42CC-B12F-4772F05398A2}" type="presParOf" srcId="{AEDE0EDD-AC28-47CE-B84D-CD9503F7086D}" destId="{93690C89-F233-4A4A-89A3-579B6A73E372}" srcOrd="6" destOrd="0" presId="urn:microsoft.com/office/officeart/2005/8/layout/chart3"/>
    <dgm:cxn modelId="{890080F8-3687-4AE0-B54C-9F2A375C7A07}" type="presParOf" srcId="{AEDE0EDD-AC28-47CE-B84D-CD9503F7086D}" destId="{100DC831-28E9-40F3-A3EE-1C3C5644323B}" srcOrd="7" destOrd="0" presId="urn:microsoft.com/office/officeart/2005/8/layout/chart3"/>
    <dgm:cxn modelId="{D8374D71-041D-4A9F-8949-E28C91019638}" type="presParOf" srcId="{AEDE0EDD-AC28-47CE-B84D-CD9503F7086D}" destId="{E54DD38B-F6FF-44EC-9D14-096E3C565A13}" srcOrd="8" destOrd="0" presId="urn:microsoft.com/office/officeart/2005/8/layout/chart3"/>
    <dgm:cxn modelId="{F2CAF208-BA64-47F5-96F2-83D25F34E611}" type="presParOf" srcId="{AEDE0EDD-AC28-47CE-B84D-CD9503F7086D}" destId="{C0E40D4B-3E60-4667-931A-D42724D9A2B5}" srcOrd="9" destOrd="0" presId="urn:microsoft.com/office/officeart/2005/8/layout/chart3"/>
  </dgm:cxnLst>
  <dgm:bg/>
  <dgm:whole>
    <a:ln>
      <a:noFill/>
    </a:ln>
  </dgm:whole>
  <dgm:extLst>
    <a:ext uri="http://schemas.microsoft.com/office/drawing/2008/diagram">
      <dsp:dataModelExt xmlns=""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32127B7-53B4-43D2-8927-B368EF67DD7D}"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188A7356-EAA3-4E57-AE20-B365E3F55C75}">
      <dgm:prSet phldrT="[文字]"/>
      <dgm:spPr/>
      <dgm:t>
        <a:bodyPr/>
        <a:lstStyle/>
        <a:p>
          <a:r>
            <a:rPr lang="zh-TW" b="1" dirty="0" smtClean="0">
              <a:latin typeface="+mn-lt"/>
              <a:ea typeface="+mn-ea"/>
              <a:cs typeface="+mn-cs"/>
            </a:rPr>
            <a:t>普通型</a:t>
          </a:r>
          <a:r>
            <a:rPr lang="zh-TW" altLang="en-US" b="1" dirty="0" smtClean="0">
              <a:latin typeface="+mn-lt"/>
              <a:ea typeface="+mn-ea"/>
              <a:cs typeface="+mn-cs"/>
            </a:rPr>
            <a:t>　</a:t>
          </a:r>
          <a:r>
            <a:rPr lang="zh-TW" b="1" dirty="0" smtClean="0">
              <a:latin typeface="+mn-lt"/>
              <a:ea typeface="+mn-ea"/>
              <a:cs typeface="+mn-cs"/>
            </a:rPr>
            <a:t>高中</a:t>
          </a:r>
          <a:endParaRPr lang="zh-TW" altLang="en-US" b="1" dirty="0"/>
        </a:p>
      </dgm:t>
    </dgm:pt>
    <dgm:pt modelId="{6E474660-91BD-431D-B9B3-C32029CF1822}" type="parTrans" cxnId="{8C58A77D-7BA4-4566-957A-ECFE08D12BD2}">
      <dgm:prSet/>
      <dgm:spPr/>
      <dgm:t>
        <a:bodyPr/>
        <a:lstStyle/>
        <a:p>
          <a:endParaRPr lang="zh-TW" altLang="en-US"/>
        </a:p>
      </dgm:t>
    </dgm:pt>
    <dgm:pt modelId="{B50C23EA-6E19-4705-81EF-A4730DF39816}" type="sibTrans" cxnId="{8C58A77D-7BA4-4566-957A-ECFE08D12BD2}">
      <dgm:prSet/>
      <dgm:spPr/>
      <dgm:t>
        <a:bodyPr/>
        <a:lstStyle/>
        <a:p>
          <a:endParaRPr lang="zh-TW" altLang="en-US"/>
        </a:p>
      </dgm:t>
    </dgm:pt>
    <dgm:pt modelId="{A0998897-6663-413F-AAA3-04CE2A61D5D5}">
      <dgm:prSet phldrT="[文字]" custT="1"/>
      <dgm:spPr/>
      <dgm:t>
        <a:bodyPr/>
        <a:lstStyle/>
        <a:p>
          <a:r>
            <a:rPr lang="zh-TW" altLang="en-US" sz="2800" dirty="0" smtClean="0">
              <a:latin typeface="+mn-lt"/>
              <a:ea typeface="+mn-ea"/>
              <a:cs typeface="+mn-cs"/>
            </a:rPr>
            <a:t>為學術研究做準備，學習較偏重學科與理論</a:t>
          </a:r>
          <a:endParaRPr lang="zh-TW" altLang="en-US" sz="2800" dirty="0"/>
        </a:p>
      </dgm:t>
    </dgm:pt>
    <dgm:pt modelId="{3BAFE905-844F-451F-8368-02249FC4AAD3}" type="parTrans" cxnId="{F95EA6BA-F817-415C-87ED-995FD61447DA}">
      <dgm:prSet/>
      <dgm:spPr/>
      <dgm:t>
        <a:bodyPr/>
        <a:lstStyle/>
        <a:p>
          <a:endParaRPr lang="zh-TW" altLang="en-US"/>
        </a:p>
      </dgm:t>
    </dgm:pt>
    <dgm:pt modelId="{008DC405-5A33-4AEE-A622-361B1B8F446D}" type="sibTrans" cxnId="{F95EA6BA-F817-415C-87ED-995FD61447DA}">
      <dgm:prSet/>
      <dgm:spPr/>
      <dgm:t>
        <a:bodyPr/>
        <a:lstStyle/>
        <a:p>
          <a:endParaRPr lang="zh-TW" altLang="en-US"/>
        </a:p>
      </dgm:t>
    </dgm:pt>
    <dgm:pt modelId="{EDF132E5-A48C-4A70-B2CD-F0994BCD345A}">
      <dgm:prSet phldrT="[文字]"/>
      <dgm:spPr/>
      <dgm:t>
        <a:bodyPr/>
        <a:lstStyle/>
        <a:p>
          <a:r>
            <a:rPr lang="zh-TW" b="1" dirty="0" smtClean="0">
              <a:latin typeface="+mn-lt"/>
              <a:ea typeface="+mn-ea"/>
              <a:cs typeface="+mn-cs"/>
            </a:rPr>
            <a:t>技術型高中及五專</a:t>
          </a:r>
          <a:endParaRPr lang="zh-TW" altLang="en-US" b="1" dirty="0"/>
        </a:p>
      </dgm:t>
    </dgm:pt>
    <dgm:pt modelId="{EE71C724-DF7E-47F9-B260-24321F2119A8}" type="parTrans" cxnId="{0C784BAC-5F5C-47E9-A5E4-919CD63A2036}">
      <dgm:prSet/>
      <dgm:spPr/>
      <dgm:t>
        <a:bodyPr/>
        <a:lstStyle/>
        <a:p>
          <a:endParaRPr lang="zh-TW" altLang="en-US"/>
        </a:p>
      </dgm:t>
    </dgm:pt>
    <dgm:pt modelId="{C3A75AFC-F285-4597-8A10-A084FC608727}" type="sibTrans" cxnId="{0C784BAC-5F5C-47E9-A5E4-919CD63A2036}">
      <dgm:prSet/>
      <dgm:spPr/>
      <dgm:t>
        <a:bodyPr/>
        <a:lstStyle/>
        <a:p>
          <a:endParaRPr lang="zh-TW" altLang="en-US"/>
        </a:p>
      </dgm:t>
    </dgm:pt>
    <dgm:pt modelId="{51A34906-6D79-4343-8CF1-75109F27521B}">
      <dgm:prSet phldrT="[文字]" custT="1"/>
      <dgm:spPr/>
      <dgm:t>
        <a:bodyPr/>
        <a:lstStyle/>
        <a:p>
          <a:r>
            <a:rPr lang="zh-TW" altLang="en-US" sz="2800" dirty="0" smtClean="0">
              <a:latin typeface="+mn-lt"/>
              <a:ea typeface="+mn-ea"/>
              <a:cs typeface="+mn-cs"/>
            </a:rPr>
            <a:t>前三年以培養基礎專業的技術人才為目的，學生可以具備基礎專業知能，在畢業後直接進入就業市場</a:t>
          </a:r>
          <a:endParaRPr lang="zh-TW" altLang="en-US" sz="2800" dirty="0"/>
        </a:p>
      </dgm:t>
    </dgm:pt>
    <dgm:pt modelId="{83B721C7-A61E-4DDB-9A56-277A8753EB56}" type="parTrans" cxnId="{69C11D59-8261-421D-8E60-BE1DB3AEAB2A}">
      <dgm:prSet/>
      <dgm:spPr/>
      <dgm:t>
        <a:bodyPr/>
        <a:lstStyle/>
        <a:p>
          <a:endParaRPr lang="zh-TW" altLang="en-US"/>
        </a:p>
      </dgm:t>
    </dgm:pt>
    <dgm:pt modelId="{D95F0D4C-54D4-40A6-9113-F4D81812DE29}" type="sibTrans" cxnId="{69C11D59-8261-421D-8E60-BE1DB3AEAB2A}">
      <dgm:prSet/>
      <dgm:spPr/>
      <dgm:t>
        <a:bodyPr/>
        <a:lstStyle/>
        <a:p>
          <a:endParaRPr lang="zh-TW" altLang="en-US"/>
        </a:p>
      </dgm:t>
    </dgm:pt>
    <dgm:pt modelId="{938F1592-E240-4C00-B618-23E1269991FA}" type="pres">
      <dgm:prSet presAssocID="{A32127B7-53B4-43D2-8927-B368EF67DD7D}" presName="Name0" presStyleCnt="0">
        <dgm:presLayoutVars>
          <dgm:dir/>
          <dgm:animLvl val="lvl"/>
          <dgm:resizeHandles val="exact"/>
        </dgm:presLayoutVars>
      </dgm:prSet>
      <dgm:spPr/>
      <dgm:t>
        <a:bodyPr/>
        <a:lstStyle/>
        <a:p>
          <a:endParaRPr lang="zh-TW" altLang="en-US"/>
        </a:p>
      </dgm:t>
    </dgm:pt>
    <dgm:pt modelId="{EAE56EB1-68D7-48C6-ACB2-B81A74A9E175}" type="pres">
      <dgm:prSet presAssocID="{188A7356-EAA3-4E57-AE20-B365E3F55C75}" presName="linNode" presStyleCnt="0"/>
      <dgm:spPr/>
    </dgm:pt>
    <dgm:pt modelId="{32118ED2-DD60-413D-AF08-BE6E9F0DE682}" type="pres">
      <dgm:prSet presAssocID="{188A7356-EAA3-4E57-AE20-B365E3F55C75}" presName="parentText" presStyleLbl="node1" presStyleIdx="0" presStyleCnt="2" custScaleX="64121" custScaleY="71608">
        <dgm:presLayoutVars>
          <dgm:chMax val="1"/>
          <dgm:bulletEnabled val="1"/>
        </dgm:presLayoutVars>
      </dgm:prSet>
      <dgm:spPr/>
      <dgm:t>
        <a:bodyPr/>
        <a:lstStyle/>
        <a:p>
          <a:endParaRPr lang="zh-TW" altLang="en-US"/>
        </a:p>
      </dgm:t>
    </dgm:pt>
    <dgm:pt modelId="{E68BE5B0-9377-428E-8D21-75BE9D356BA2}" type="pres">
      <dgm:prSet presAssocID="{188A7356-EAA3-4E57-AE20-B365E3F55C75}" presName="descendantText" presStyleLbl="alignAccFollowNode1" presStyleIdx="0" presStyleCnt="2" custScaleX="114193">
        <dgm:presLayoutVars>
          <dgm:bulletEnabled val="1"/>
        </dgm:presLayoutVars>
      </dgm:prSet>
      <dgm:spPr/>
      <dgm:t>
        <a:bodyPr/>
        <a:lstStyle/>
        <a:p>
          <a:endParaRPr lang="zh-TW" altLang="en-US"/>
        </a:p>
      </dgm:t>
    </dgm:pt>
    <dgm:pt modelId="{7834DC48-58A6-4324-B998-4E4FF1BA11AD}" type="pres">
      <dgm:prSet presAssocID="{B50C23EA-6E19-4705-81EF-A4730DF39816}" presName="sp" presStyleCnt="0"/>
      <dgm:spPr/>
    </dgm:pt>
    <dgm:pt modelId="{0298EEA7-D13C-4018-9792-5256219FE3C3}" type="pres">
      <dgm:prSet presAssocID="{EDF132E5-A48C-4A70-B2CD-F0994BCD345A}" presName="linNode" presStyleCnt="0"/>
      <dgm:spPr/>
    </dgm:pt>
    <dgm:pt modelId="{C1A6AECD-09ED-4099-AD90-B9C2CFD54C26}" type="pres">
      <dgm:prSet presAssocID="{EDF132E5-A48C-4A70-B2CD-F0994BCD345A}" presName="parentText" presStyleLbl="node1" presStyleIdx="1" presStyleCnt="2" custScaleX="64121" custScaleY="71608">
        <dgm:presLayoutVars>
          <dgm:chMax val="1"/>
          <dgm:bulletEnabled val="1"/>
        </dgm:presLayoutVars>
      </dgm:prSet>
      <dgm:spPr/>
      <dgm:t>
        <a:bodyPr/>
        <a:lstStyle/>
        <a:p>
          <a:endParaRPr lang="zh-TW" altLang="en-US"/>
        </a:p>
      </dgm:t>
    </dgm:pt>
    <dgm:pt modelId="{5E3088C7-02CE-4CAB-B20F-F6323538DDCC}" type="pres">
      <dgm:prSet presAssocID="{EDF132E5-A48C-4A70-B2CD-F0994BCD345A}" presName="descendantText" presStyleLbl="alignAccFollowNode1" presStyleIdx="1" presStyleCnt="2" custScaleX="114193">
        <dgm:presLayoutVars>
          <dgm:bulletEnabled val="1"/>
        </dgm:presLayoutVars>
      </dgm:prSet>
      <dgm:spPr/>
      <dgm:t>
        <a:bodyPr/>
        <a:lstStyle/>
        <a:p>
          <a:endParaRPr lang="zh-TW" altLang="en-US"/>
        </a:p>
      </dgm:t>
    </dgm:pt>
  </dgm:ptLst>
  <dgm:cxnLst>
    <dgm:cxn modelId="{8C58A77D-7BA4-4566-957A-ECFE08D12BD2}" srcId="{A32127B7-53B4-43D2-8927-B368EF67DD7D}" destId="{188A7356-EAA3-4E57-AE20-B365E3F55C75}" srcOrd="0" destOrd="0" parTransId="{6E474660-91BD-431D-B9B3-C32029CF1822}" sibTransId="{B50C23EA-6E19-4705-81EF-A4730DF39816}"/>
    <dgm:cxn modelId="{0C784BAC-5F5C-47E9-A5E4-919CD63A2036}" srcId="{A32127B7-53B4-43D2-8927-B368EF67DD7D}" destId="{EDF132E5-A48C-4A70-B2CD-F0994BCD345A}" srcOrd="1" destOrd="0" parTransId="{EE71C724-DF7E-47F9-B260-24321F2119A8}" sibTransId="{C3A75AFC-F285-4597-8A10-A084FC608727}"/>
    <dgm:cxn modelId="{19C784FC-DC53-45A0-94B3-0C90853D0889}" type="presOf" srcId="{51A34906-6D79-4343-8CF1-75109F27521B}" destId="{5E3088C7-02CE-4CAB-B20F-F6323538DDCC}" srcOrd="0" destOrd="0" presId="urn:microsoft.com/office/officeart/2005/8/layout/vList5"/>
    <dgm:cxn modelId="{FB5DC63B-AF1B-4295-9D82-A4D5A271BEE8}" type="presOf" srcId="{A32127B7-53B4-43D2-8927-B368EF67DD7D}" destId="{938F1592-E240-4C00-B618-23E1269991FA}" srcOrd="0" destOrd="0" presId="urn:microsoft.com/office/officeart/2005/8/layout/vList5"/>
    <dgm:cxn modelId="{69C11D59-8261-421D-8E60-BE1DB3AEAB2A}" srcId="{EDF132E5-A48C-4A70-B2CD-F0994BCD345A}" destId="{51A34906-6D79-4343-8CF1-75109F27521B}" srcOrd="0" destOrd="0" parTransId="{83B721C7-A61E-4DDB-9A56-277A8753EB56}" sibTransId="{D95F0D4C-54D4-40A6-9113-F4D81812DE29}"/>
    <dgm:cxn modelId="{B51E959E-B831-47E6-BB5E-DCB4B607E11A}" type="presOf" srcId="{EDF132E5-A48C-4A70-B2CD-F0994BCD345A}" destId="{C1A6AECD-09ED-4099-AD90-B9C2CFD54C26}" srcOrd="0" destOrd="0" presId="urn:microsoft.com/office/officeart/2005/8/layout/vList5"/>
    <dgm:cxn modelId="{F53ECB7C-D4BB-4EDC-9749-6500C92A95D2}" type="presOf" srcId="{188A7356-EAA3-4E57-AE20-B365E3F55C75}" destId="{32118ED2-DD60-413D-AF08-BE6E9F0DE682}" srcOrd="0" destOrd="0" presId="urn:microsoft.com/office/officeart/2005/8/layout/vList5"/>
    <dgm:cxn modelId="{F95EA6BA-F817-415C-87ED-995FD61447DA}" srcId="{188A7356-EAA3-4E57-AE20-B365E3F55C75}" destId="{A0998897-6663-413F-AAA3-04CE2A61D5D5}" srcOrd="0" destOrd="0" parTransId="{3BAFE905-844F-451F-8368-02249FC4AAD3}" sibTransId="{008DC405-5A33-4AEE-A622-361B1B8F446D}"/>
    <dgm:cxn modelId="{FA65FC5D-5EBC-4F86-A0B7-665A1CB50973}" type="presOf" srcId="{A0998897-6663-413F-AAA3-04CE2A61D5D5}" destId="{E68BE5B0-9377-428E-8D21-75BE9D356BA2}" srcOrd="0" destOrd="0" presId="urn:microsoft.com/office/officeart/2005/8/layout/vList5"/>
    <dgm:cxn modelId="{B43D3D26-205E-426C-B3D1-148E907BEF47}" type="presParOf" srcId="{938F1592-E240-4C00-B618-23E1269991FA}" destId="{EAE56EB1-68D7-48C6-ACB2-B81A74A9E175}" srcOrd="0" destOrd="0" presId="urn:microsoft.com/office/officeart/2005/8/layout/vList5"/>
    <dgm:cxn modelId="{023E6809-6101-4CA8-9908-5905FC8D165C}" type="presParOf" srcId="{EAE56EB1-68D7-48C6-ACB2-B81A74A9E175}" destId="{32118ED2-DD60-413D-AF08-BE6E9F0DE682}" srcOrd="0" destOrd="0" presId="urn:microsoft.com/office/officeart/2005/8/layout/vList5"/>
    <dgm:cxn modelId="{871D5340-CFE5-472F-825B-E17B710BD51B}" type="presParOf" srcId="{EAE56EB1-68D7-48C6-ACB2-B81A74A9E175}" destId="{E68BE5B0-9377-428E-8D21-75BE9D356BA2}" srcOrd="1" destOrd="0" presId="urn:microsoft.com/office/officeart/2005/8/layout/vList5"/>
    <dgm:cxn modelId="{E44771F1-DDE4-4F19-BB88-12290FB8CFC9}" type="presParOf" srcId="{938F1592-E240-4C00-B618-23E1269991FA}" destId="{7834DC48-58A6-4324-B998-4E4FF1BA11AD}" srcOrd="1" destOrd="0" presId="urn:microsoft.com/office/officeart/2005/8/layout/vList5"/>
    <dgm:cxn modelId="{A5602870-E778-4A55-B1AD-F2C9A0097B17}" type="presParOf" srcId="{938F1592-E240-4C00-B618-23E1269991FA}" destId="{0298EEA7-D13C-4018-9792-5256219FE3C3}" srcOrd="2" destOrd="0" presId="urn:microsoft.com/office/officeart/2005/8/layout/vList5"/>
    <dgm:cxn modelId="{F7C442DA-A766-4EFD-87C0-C07640ABEA29}" type="presParOf" srcId="{0298EEA7-D13C-4018-9792-5256219FE3C3}" destId="{C1A6AECD-09ED-4099-AD90-B9C2CFD54C26}" srcOrd="0" destOrd="0" presId="urn:microsoft.com/office/officeart/2005/8/layout/vList5"/>
    <dgm:cxn modelId="{3B014414-1467-44C0-9C73-AC111A6AF6C6}" type="presParOf" srcId="{0298EEA7-D13C-4018-9792-5256219FE3C3}" destId="{5E3088C7-02CE-4CAB-B20F-F6323538DDCC}"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32127B7-53B4-43D2-8927-B368EF67DD7D}"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55A9E274-684F-4935-9581-0030A584A51F}">
      <dgm:prSet phldrT="[文字]" custT="1"/>
      <dgm:spPr>
        <a:solidFill>
          <a:srgbClr val="00FF00"/>
        </a:solidFill>
      </dgm:spPr>
      <dgm:t>
        <a:bodyPr/>
        <a:lstStyle/>
        <a:p>
          <a:r>
            <a:rPr lang="zh-TW" altLang="en-US" sz="3800" b="1" dirty="0" smtClean="0">
              <a:latin typeface="+mn-lt"/>
              <a:ea typeface="+mn-ea"/>
              <a:cs typeface="+mn-cs"/>
            </a:rPr>
            <a:t>綜合型　高中</a:t>
          </a:r>
          <a:endParaRPr lang="zh-TW" altLang="en-US" sz="3800" b="1" dirty="0"/>
        </a:p>
      </dgm:t>
    </dgm:pt>
    <dgm:pt modelId="{7E329C1B-4EE0-4C51-BC9E-52B1ED081355}" type="parTrans" cxnId="{A5B0E770-B438-47BE-AF87-2AF0CBD13138}">
      <dgm:prSet/>
      <dgm:spPr/>
      <dgm:t>
        <a:bodyPr/>
        <a:lstStyle/>
        <a:p>
          <a:endParaRPr lang="zh-TW" altLang="en-US"/>
        </a:p>
      </dgm:t>
    </dgm:pt>
    <dgm:pt modelId="{1686A906-B139-4BDB-860A-7496D6D29232}" type="sibTrans" cxnId="{A5B0E770-B438-47BE-AF87-2AF0CBD13138}">
      <dgm:prSet/>
      <dgm:spPr/>
      <dgm:t>
        <a:bodyPr/>
        <a:lstStyle/>
        <a:p>
          <a:endParaRPr lang="zh-TW" altLang="en-US"/>
        </a:p>
      </dgm:t>
    </dgm:pt>
    <dgm:pt modelId="{C5CADAE4-9C5A-4FC4-96CC-FCA6B17019E9}">
      <dgm:prSet phldrT="[文字]" custT="1"/>
      <dgm:spPr>
        <a:solidFill>
          <a:srgbClr val="CCFFCC"/>
        </a:solidFill>
      </dgm:spPr>
      <dgm:t>
        <a:bodyPr/>
        <a:lstStyle/>
        <a:p>
          <a:r>
            <a:rPr lang="zh-TW" altLang="en-US" sz="2800" dirty="0" smtClean="0">
              <a:latin typeface="+mn-lt"/>
              <a:ea typeface="+mn-ea"/>
              <a:cs typeface="+mn-cs"/>
            </a:rPr>
            <a:t>融合普通高中課程及職業學校課程為一體，提供選課與輔導機制，同時設置學術學程及專門學程</a:t>
          </a:r>
          <a:endParaRPr lang="zh-TW" altLang="en-US" sz="2800" dirty="0"/>
        </a:p>
      </dgm:t>
    </dgm:pt>
    <dgm:pt modelId="{8D05919E-A109-49AE-B6B8-74846ABB5149}" type="parTrans" cxnId="{19F74EBA-EA60-45B5-8508-32888E832B44}">
      <dgm:prSet/>
      <dgm:spPr/>
      <dgm:t>
        <a:bodyPr/>
        <a:lstStyle/>
        <a:p>
          <a:endParaRPr lang="zh-TW" altLang="en-US"/>
        </a:p>
      </dgm:t>
    </dgm:pt>
    <dgm:pt modelId="{EE540358-3433-44F0-9951-4B49E836984F}" type="sibTrans" cxnId="{19F74EBA-EA60-45B5-8508-32888E832B44}">
      <dgm:prSet/>
      <dgm:spPr/>
      <dgm:t>
        <a:bodyPr/>
        <a:lstStyle/>
        <a:p>
          <a:endParaRPr lang="zh-TW" altLang="en-US"/>
        </a:p>
      </dgm:t>
    </dgm:pt>
    <dgm:pt modelId="{D07E737E-B530-4D57-86FA-7516FDF137FC}">
      <dgm:prSet phldrT="[文字]" custT="1"/>
      <dgm:spPr>
        <a:solidFill>
          <a:srgbClr val="FFCC99"/>
        </a:solidFill>
      </dgm:spPr>
      <dgm:t>
        <a:bodyPr/>
        <a:lstStyle/>
        <a:p>
          <a:r>
            <a:rPr lang="zh-TW" sz="2800" dirty="0" smtClean="0"/>
            <a:t>採取特定學科領域為核心課程，提供學習性向明顯的學生，繼續發展潛能的學校，而單科型高中可兼具「普通型」或「技術型」特質</a:t>
          </a:r>
          <a:endParaRPr lang="zh-TW" altLang="en-US" sz="2800" dirty="0"/>
        </a:p>
      </dgm:t>
    </dgm:pt>
    <dgm:pt modelId="{56EC642D-EF06-4EDC-AB56-6A9E7539FCC4}" type="parTrans" cxnId="{0140E2B1-886F-4770-8086-83288E69B3D4}">
      <dgm:prSet/>
      <dgm:spPr/>
      <dgm:t>
        <a:bodyPr/>
        <a:lstStyle/>
        <a:p>
          <a:endParaRPr lang="zh-TW" altLang="en-US"/>
        </a:p>
      </dgm:t>
    </dgm:pt>
    <dgm:pt modelId="{30987963-45FE-4423-9AAC-F90F3537DFBE}" type="sibTrans" cxnId="{0140E2B1-886F-4770-8086-83288E69B3D4}">
      <dgm:prSet/>
      <dgm:spPr/>
      <dgm:t>
        <a:bodyPr/>
        <a:lstStyle/>
        <a:p>
          <a:endParaRPr lang="zh-TW" altLang="en-US"/>
        </a:p>
      </dgm:t>
    </dgm:pt>
    <dgm:pt modelId="{EFD71D0E-861F-4D35-9CC6-968115573D39}">
      <dgm:prSet phldrT="[文字]" custT="1"/>
      <dgm:spPr>
        <a:solidFill>
          <a:srgbClr val="FF9900"/>
        </a:solidFill>
      </dgm:spPr>
      <dgm:t>
        <a:bodyPr/>
        <a:lstStyle/>
        <a:p>
          <a:r>
            <a:rPr lang="zh-TW" sz="3800" b="1" dirty="0" smtClean="0"/>
            <a:t>單科型高中</a:t>
          </a:r>
          <a:endParaRPr lang="zh-TW" altLang="en-US" sz="3800" b="1" dirty="0"/>
        </a:p>
      </dgm:t>
    </dgm:pt>
    <dgm:pt modelId="{EA40A3D7-13E8-4E7C-A24F-3869BCAECDB8}" type="parTrans" cxnId="{7A42BE88-DF49-41FA-9AAC-AFCFB690CDAF}">
      <dgm:prSet/>
      <dgm:spPr/>
      <dgm:t>
        <a:bodyPr/>
        <a:lstStyle/>
        <a:p>
          <a:endParaRPr lang="zh-TW" altLang="en-US"/>
        </a:p>
      </dgm:t>
    </dgm:pt>
    <dgm:pt modelId="{13DA1593-97D1-4B0B-834F-3C7BD9DF3233}" type="sibTrans" cxnId="{7A42BE88-DF49-41FA-9AAC-AFCFB690CDAF}">
      <dgm:prSet/>
      <dgm:spPr/>
      <dgm:t>
        <a:bodyPr/>
        <a:lstStyle/>
        <a:p>
          <a:endParaRPr lang="zh-TW" altLang="en-US"/>
        </a:p>
      </dgm:t>
    </dgm:pt>
    <dgm:pt modelId="{938F1592-E240-4C00-B618-23E1269991FA}" type="pres">
      <dgm:prSet presAssocID="{A32127B7-53B4-43D2-8927-B368EF67DD7D}" presName="Name0" presStyleCnt="0">
        <dgm:presLayoutVars>
          <dgm:dir/>
          <dgm:animLvl val="lvl"/>
          <dgm:resizeHandles val="exact"/>
        </dgm:presLayoutVars>
      </dgm:prSet>
      <dgm:spPr/>
      <dgm:t>
        <a:bodyPr/>
        <a:lstStyle/>
        <a:p>
          <a:endParaRPr lang="zh-TW" altLang="en-US"/>
        </a:p>
      </dgm:t>
    </dgm:pt>
    <dgm:pt modelId="{6FFF699F-42F2-4EDA-80C3-07FF68782E98}" type="pres">
      <dgm:prSet presAssocID="{55A9E274-684F-4935-9581-0030A584A51F}" presName="linNode" presStyleCnt="0"/>
      <dgm:spPr/>
      <dgm:t>
        <a:bodyPr/>
        <a:lstStyle/>
        <a:p>
          <a:endParaRPr lang="zh-TW" altLang="en-US"/>
        </a:p>
      </dgm:t>
    </dgm:pt>
    <dgm:pt modelId="{64590576-63A1-4E25-9182-F2F12B82FDEC}" type="pres">
      <dgm:prSet presAssocID="{55A9E274-684F-4935-9581-0030A584A51F}" presName="parentText" presStyleLbl="node1" presStyleIdx="0" presStyleCnt="2" custScaleX="81302" custScaleY="70221">
        <dgm:presLayoutVars>
          <dgm:chMax val="1"/>
          <dgm:bulletEnabled val="1"/>
        </dgm:presLayoutVars>
      </dgm:prSet>
      <dgm:spPr/>
      <dgm:t>
        <a:bodyPr/>
        <a:lstStyle/>
        <a:p>
          <a:endParaRPr lang="zh-TW" altLang="en-US"/>
        </a:p>
      </dgm:t>
    </dgm:pt>
    <dgm:pt modelId="{D2E26B4E-2F54-4FA5-B552-B9D4BFA89AD8}" type="pres">
      <dgm:prSet presAssocID="{55A9E274-684F-4935-9581-0030A584A51F}" presName="descendantText" presStyleLbl="alignAccFollowNode1" presStyleIdx="0" presStyleCnt="2" custScaleX="114193">
        <dgm:presLayoutVars>
          <dgm:bulletEnabled val="1"/>
        </dgm:presLayoutVars>
      </dgm:prSet>
      <dgm:spPr/>
      <dgm:t>
        <a:bodyPr/>
        <a:lstStyle/>
        <a:p>
          <a:endParaRPr lang="zh-TW" altLang="en-US"/>
        </a:p>
      </dgm:t>
    </dgm:pt>
    <dgm:pt modelId="{FB6CD933-65B3-43C6-9859-FA0A161290D0}" type="pres">
      <dgm:prSet presAssocID="{1686A906-B139-4BDB-860A-7496D6D29232}" presName="sp" presStyleCnt="0"/>
      <dgm:spPr/>
      <dgm:t>
        <a:bodyPr/>
        <a:lstStyle/>
        <a:p>
          <a:endParaRPr lang="zh-TW" altLang="en-US"/>
        </a:p>
      </dgm:t>
    </dgm:pt>
    <dgm:pt modelId="{0E90CF99-6446-4335-94AF-BC755AB4D83F}" type="pres">
      <dgm:prSet presAssocID="{EFD71D0E-861F-4D35-9CC6-968115573D39}" presName="linNode" presStyleCnt="0"/>
      <dgm:spPr/>
      <dgm:t>
        <a:bodyPr/>
        <a:lstStyle/>
        <a:p>
          <a:endParaRPr lang="zh-TW" altLang="en-US"/>
        </a:p>
      </dgm:t>
    </dgm:pt>
    <dgm:pt modelId="{32A72222-0103-4591-8FA7-5B166DD7FD77}" type="pres">
      <dgm:prSet presAssocID="{EFD71D0E-861F-4D35-9CC6-968115573D39}" presName="parentText" presStyleLbl="node1" presStyleIdx="1" presStyleCnt="2" custScaleX="85339" custScaleY="79300">
        <dgm:presLayoutVars>
          <dgm:chMax val="1"/>
          <dgm:bulletEnabled val="1"/>
        </dgm:presLayoutVars>
      </dgm:prSet>
      <dgm:spPr/>
      <dgm:t>
        <a:bodyPr/>
        <a:lstStyle/>
        <a:p>
          <a:endParaRPr lang="zh-TW" altLang="en-US"/>
        </a:p>
      </dgm:t>
    </dgm:pt>
    <dgm:pt modelId="{C0BACCA5-30A6-4AE5-BBC1-CCD32E8585C0}" type="pres">
      <dgm:prSet presAssocID="{EFD71D0E-861F-4D35-9CC6-968115573D39}" presName="descendantText" presStyleLbl="alignAccFollowNode1" presStyleIdx="1" presStyleCnt="2" custScaleX="121661">
        <dgm:presLayoutVars>
          <dgm:bulletEnabled val="1"/>
        </dgm:presLayoutVars>
      </dgm:prSet>
      <dgm:spPr/>
      <dgm:t>
        <a:bodyPr/>
        <a:lstStyle/>
        <a:p>
          <a:endParaRPr lang="zh-TW" altLang="en-US"/>
        </a:p>
      </dgm:t>
    </dgm:pt>
  </dgm:ptLst>
  <dgm:cxnLst>
    <dgm:cxn modelId="{FC9C7964-3EE2-41E6-9516-A3FE25195325}" type="presOf" srcId="{D07E737E-B530-4D57-86FA-7516FDF137FC}" destId="{C0BACCA5-30A6-4AE5-BBC1-CCD32E8585C0}" srcOrd="0" destOrd="0" presId="urn:microsoft.com/office/officeart/2005/8/layout/vList5"/>
    <dgm:cxn modelId="{A43F1AF3-E847-42EF-8B14-0A14D80F665C}" type="presOf" srcId="{C5CADAE4-9C5A-4FC4-96CC-FCA6B17019E9}" destId="{D2E26B4E-2F54-4FA5-B552-B9D4BFA89AD8}" srcOrd="0" destOrd="0" presId="urn:microsoft.com/office/officeart/2005/8/layout/vList5"/>
    <dgm:cxn modelId="{DC0FFF9B-98A7-4320-A3EA-D42AFBCAEAB2}" type="presOf" srcId="{EFD71D0E-861F-4D35-9CC6-968115573D39}" destId="{32A72222-0103-4591-8FA7-5B166DD7FD77}" srcOrd="0" destOrd="0" presId="urn:microsoft.com/office/officeart/2005/8/layout/vList5"/>
    <dgm:cxn modelId="{1177377E-5982-4B43-9D45-385BB811573B}" type="presOf" srcId="{55A9E274-684F-4935-9581-0030A584A51F}" destId="{64590576-63A1-4E25-9182-F2F12B82FDEC}" srcOrd="0" destOrd="0" presId="urn:microsoft.com/office/officeart/2005/8/layout/vList5"/>
    <dgm:cxn modelId="{19F74EBA-EA60-45B5-8508-32888E832B44}" srcId="{55A9E274-684F-4935-9581-0030A584A51F}" destId="{C5CADAE4-9C5A-4FC4-96CC-FCA6B17019E9}" srcOrd="0" destOrd="0" parTransId="{8D05919E-A109-49AE-B6B8-74846ABB5149}" sibTransId="{EE540358-3433-44F0-9951-4B49E836984F}"/>
    <dgm:cxn modelId="{0140E2B1-886F-4770-8086-83288E69B3D4}" srcId="{EFD71D0E-861F-4D35-9CC6-968115573D39}" destId="{D07E737E-B530-4D57-86FA-7516FDF137FC}" srcOrd="0" destOrd="0" parTransId="{56EC642D-EF06-4EDC-AB56-6A9E7539FCC4}" sibTransId="{30987963-45FE-4423-9AAC-F90F3537DFBE}"/>
    <dgm:cxn modelId="{A5B0E770-B438-47BE-AF87-2AF0CBD13138}" srcId="{A32127B7-53B4-43D2-8927-B368EF67DD7D}" destId="{55A9E274-684F-4935-9581-0030A584A51F}" srcOrd="0" destOrd="0" parTransId="{7E329C1B-4EE0-4C51-BC9E-52B1ED081355}" sibTransId="{1686A906-B139-4BDB-860A-7496D6D29232}"/>
    <dgm:cxn modelId="{8731362E-C90A-4EA6-8CDF-DAE091BADF70}" type="presOf" srcId="{A32127B7-53B4-43D2-8927-B368EF67DD7D}" destId="{938F1592-E240-4C00-B618-23E1269991FA}" srcOrd="0" destOrd="0" presId="urn:microsoft.com/office/officeart/2005/8/layout/vList5"/>
    <dgm:cxn modelId="{7A42BE88-DF49-41FA-9AAC-AFCFB690CDAF}" srcId="{A32127B7-53B4-43D2-8927-B368EF67DD7D}" destId="{EFD71D0E-861F-4D35-9CC6-968115573D39}" srcOrd="1" destOrd="0" parTransId="{EA40A3D7-13E8-4E7C-A24F-3869BCAECDB8}" sibTransId="{13DA1593-97D1-4B0B-834F-3C7BD9DF3233}"/>
    <dgm:cxn modelId="{DE735377-5E6A-481A-845D-37E3A24C2B2B}" type="presParOf" srcId="{938F1592-E240-4C00-B618-23E1269991FA}" destId="{6FFF699F-42F2-4EDA-80C3-07FF68782E98}" srcOrd="0" destOrd="0" presId="urn:microsoft.com/office/officeart/2005/8/layout/vList5"/>
    <dgm:cxn modelId="{B8375B51-4E7D-43EE-87C3-E1C578425D8C}" type="presParOf" srcId="{6FFF699F-42F2-4EDA-80C3-07FF68782E98}" destId="{64590576-63A1-4E25-9182-F2F12B82FDEC}" srcOrd="0" destOrd="0" presId="urn:microsoft.com/office/officeart/2005/8/layout/vList5"/>
    <dgm:cxn modelId="{77A39540-5CF2-4FEE-AF27-678E3AF4B66E}" type="presParOf" srcId="{6FFF699F-42F2-4EDA-80C3-07FF68782E98}" destId="{D2E26B4E-2F54-4FA5-B552-B9D4BFA89AD8}" srcOrd="1" destOrd="0" presId="urn:microsoft.com/office/officeart/2005/8/layout/vList5"/>
    <dgm:cxn modelId="{BC497C91-83DD-4644-86DD-7DD6A9D0BE04}" type="presParOf" srcId="{938F1592-E240-4C00-B618-23E1269991FA}" destId="{FB6CD933-65B3-43C6-9859-FA0A161290D0}" srcOrd="1" destOrd="0" presId="urn:microsoft.com/office/officeart/2005/8/layout/vList5"/>
    <dgm:cxn modelId="{5A82328F-473C-490C-A315-9D870A4E765E}" type="presParOf" srcId="{938F1592-E240-4C00-B618-23E1269991FA}" destId="{0E90CF99-6446-4335-94AF-BC755AB4D83F}" srcOrd="2" destOrd="0" presId="urn:microsoft.com/office/officeart/2005/8/layout/vList5"/>
    <dgm:cxn modelId="{20AAE52D-729B-4BA5-BC72-36DAFAA55BB9}" type="presParOf" srcId="{0E90CF99-6446-4335-94AF-BC755AB4D83F}" destId="{32A72222-0103-4591-8FA7-5B166DD7FD77}" srcOrd="0" destOrd="0" presId="urn:microsoft.com/office/officeart/2005/8/layout/vList5"/>
    <dgm:cxn modelId="{33B5D9BD-9E2A-4195-BCD0-AE48A780C2FC}" type="presParOf" srcId="{0E90CF99-6446-4335-94AF-BC755AB4D83F}" destId="{C0BACCA5-30A6-4AE5-BBC1-CCD32E8585C0}"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31EFAE-FF27-4257-84BC-5135294AFAFF}" type="doc">
      <dgm:prSet loTypeId="urn:microsoft.com/office/officeart/2005/8/layout/process4" loCatId="process" qsTypeId="urn:microsoft.com/office/officeart/2005/8/quickstyle/simple1" qsCatId="simple" csTypeId="urn:microsoft.com/office/officeart/2005/8/colors/accent1_1" csCatId="accent1" phldr="1"/>
      <dgm:spPr/>
      <dgm:t>
        <a:bodyPr/>
        <a:lstStyle/>
        <a:p>
          <a:endParaRPr lang="zh-TW" altLang="en-US"/>
        </a:p>
      </dgm:t>
    </dgm:pt>
    <dgm:pt modelId="{5EBCE514-77EE-4CE7-AFE5-A2ACBF641FCA}">
      <dgm:prSet phldrT="[文字]" custT="1"/>
      <dgm:spPr/>
      <dgm:t>
        <a:bodyPr/>
        <a:lstStyle/>
        <a:p>
          <a:r>
            <a:rPr lang="zh-TW" altLang="en-US" sz="3400" dirty="0" smtClean="0"/>
            <a:t>引導志願選填</a:t>
          </a:r>
          <a:endParaRPr lang="zh-TW" altLang="en-US" sz="3400" dirty="0"/>
        </a:p>
      </dgm:t>
    </dgm:pt>
    <dgm:pt modelId="{123225E2-783E-4680-831C-436A883B4E5E}" type="parTrans" cxnId="{5242FC1C-C385-49F8-A0F5-1354BFCCF7E3}">
      <dgm:prSet/>
      <dgm:spPr/>
      <dgm:t>
        <a:bodyPr/>
        <a:lstStyle/>
        <a:p>
          <a:endParaRPr lang="zh-TW" altLang="en-US"/>
        </a:p>
      </dgm:t>
    </dgm:pt>
    <dgm:pt modelId="{DAAE055F-D353-4171-9314-1AFDF38C7A37}" type="sibTrans" cxnId="{5242FC1C-C385-49F8-A0F5-1354BFCCF7E3}">
      <dgm:prSet/>
      <dgm:spPr/>
      <dgm:t>
        <a:bodyPr/>
        <a:lstStyle/>
        <a:p>
          <a:endParaRPr lang="zh-TW" altLang="en-US"/>
        </a:p>
      </dgm:t>
    </dgm:pt>
    <dgm:pt modelId="{0DE80C79-2F4C-45CD-8B28-EE663135DFAF}">
      <dgm:prSet phldrT="[文字]" custT="1"/>
      <dgm:spPr/>
      <dgm:t>
        <a:bodyPr/>
        <a:lstStyle/>
        <a:p>
          <a:r>
            <a:rPr lang="zh-TW" altLang="en-US" sz="3400" dirty="0" smtClean="0"/>
            <a:t>進行適性輔導</a:t>
          </a:r>
          <a:endParaRPr lang="zh-TW" altLang="en-US" sz="3400" dirty="0"/>
        </a:p>
      </dgm:t>
    </dgm:pt>
    <dgm:pt modelId="{1AA69EC1-EE99-472A-9354-86DA805A2F32}" type="parTrans" cxnId="{B25C42EB-25BF-46A8-891A-E5428B87F670}">
      <dgm:prSet/>
      <dgm:spPr/>
      <dgm:t>
        <a:bodyPr/>
        <a:lstStyle/>
        <a:p>
          <a:endParaRPr lang="zh-TW" altLang="en-US"/>
        </a:p>
      </dgm:t>
    </dgm:pt>
    <dgm:pt modelId="{9731F5B6-98A7-4F14-AF59-EA17249A4A0D}" type="sibTrans" cxnId="{B25C42EB-25BF-46A8-891A-E5428B87F670}">
      <dgm:prSet/>
      <dgm:spPr/>
      <dgm:t>
        <a:bodyPr/>
        <a:lstStyle/>
        <a:p>
          <a:endParaRPr lang="zh-TW" altLang="en-US"/>
        </a:p>
      </dgm:t>
    </dgm:pt>
    <dgm:pt modelId="{580D6DAB-11BD-4E75-8D4B-4E6868E480FE}">
      <dgm:prSet phldrT="[文字]" custT="1"/>
      <dgm:spPr/>
      <dgm:t>
        <a:bodyPr/>
        <a:lstStyle/>
        <a:p>
          <a:r>
            <a:rPr lang="zh-TW" altLang="en-US" sz="3400" dirty="0" smtClean="0"/>
            <a:t>落實</a:t>
          </a:r>
          <a:r>
            <a:rPr lang="en-US" altLang="zh-TW" sz="3400" dirty="0" smtClean="0"/>
            <a:t>12</a:t>
          </a:r>
          <a:r>
            <a:rPr lang="zh-TW" altLang="en-US" sz="3400" dirty="0" smtClean="0"/>
            <a:t>年國教理念</a:t>
          </a:r>
          <a:endParaRPr lang="zh-TW" altLang="en-US" sz="3400" dirty="0"/>
        </a:p>
      </dgm:t>
    </dgm:pt>
    <dgm:pt modelId="{E2BFFC05-D637-4D24-AA78-45A1B3579F90}" type="parTrans" cxnId="{FA3F3D26-711D-46ED-8910-D059E114D4E5}">
      <dgm:prSet/>
      <dgm:spPr/>
      <dgm:t>
        <a:bodyPr/>
        <a:lstStyle/>
        <a:p>
          <a:endParaRPr lang="zh-TW" altLang="en-US"/>
        </a:p>
      </dgm:t>
    </dgm:pt>
    <dgm:pt modelId="{E8F23EC5-BADE-4566-89FC-D948619B82E1}" type="sibTrans" cxnId="{FA3F3D26-711D-46ED-8910-D059E114D4E5}">
      <dgm:prSet/>
      <dgm:spPr/>
      <dgm:t>
        <a:bodyPr/>
        <a:lstStyle/>
        <a:p>
          <a:endParaRPr lang="zh-TW" altLang="en-US"/>
        </a:p>
      </dgm:t>
    </dgm:pt>
    <dgm:pt modelId="{B455FACB-491A-4AFD-9763-958B60EF11AD}">
      <dgm:prSet phldrT="[文字]" custT="1"/>
      <dgm:spPr/>
      <dgm:t>
        <a:bodyPr/>
        <a:lstStyle/>
        <a:p>
          <a:r>
            <a:rPr lang="zh-TW" altLang="en-US" sz="3400" dirty="0" smtClean="0"/>
            <a:t>引導學生熟悉各類型高級中等學校</a:t>
          </a:r>
          <a:endParaRPr lang="zh-TW" altLang="en-US" sz="3400" dirty="0"/>
        </a:p>
      </dgm:t>
    </dgm:pt>
    <dgm:pt modelId="{CCD70FC8-EF62-4893-94C4-A4FC9E6F0E9E}" type="sibTrans" cxnId="{08682B79-1A77-4CEE-B3E7-A3E1332FEC31}">
      <dgm:prSet/>
      <dgm:spPr/>
      <dgm:t>
        <a:bodyPr/>
        <a:lstStyle/>
        <a:p>
          <a:endParaRPr lang="zh-TW" altLang="en-US"/>
        </a:p>
      </dgm:t>
    </dgm:pt>
    <dgm:pt modelId="{7753E193-5243-4177-BE81-27ED24D80225}" type="parTrans" cxnId="{08682B79-1A77-4CEE-B3E7-A3E1332FEC31}">
      <dgm:prSet/>
      <dgm:spPr/>
      <dgm:t>
        <a:bodyPr/>
        <a:lstStyle/>
        <a:p>
          <a:endParaRPr lang="zh-TW" altLang="en-US"/>
        </a:p>
      </dgm:t>
    </dgm:pt>
    <dgm:pt modelId="{F46958C6-239F-465A-A654-1CB92C54B90B}">
      <dgm:prSet phldrT="[文字]" custT="1"/>
      <dgm:spPr/>
      <dgm:t>
        <a:bodyPr/>
        <a:lstStyle/>
        <a:p>
          <a:r>
            <a:rPr lang="zh-TW" altLang="en-US" sz="3400" dirty="0" smtClean="0"/>
            <a:t>提供學生各校資訊</a:t>
          </a:r>
          <a:endParaRPr lang="zh-TW" altLang="en-US" sz="3400" dirty="0"/>
        </a:p>
      </dgm:t>
    </dgm:pt>
    <dgm:pt modelId="{2C9AFCAF-0DF6-4E86-81D2-BC930500DE2A}" type="parTrans" cxnId="{C21BCD42-4519-4F5F-87F0-D82493690593}">
      <dgm:prSet/>
      <dgm:spPr/>
      <dgm:t>
        <a:bodyPr/>
        <a:lstStyle/>
        <a:p>
          <a:endParaRPr lang="zh-TW" altLang="en-US"/>
        </a:p>
      </dgm:t>
    </dgm:pt>
    <dgm:pt modelId="{8D40883F-8243-4AAC-AC91-2867BFC2EFD9}" type="sibTrans" cxnId="{C21BCD42-4519-4F5F-87F0-D82493690593}">
      <dgm:prSet/>
      <dgm:spPr/>
      <dgm:t>
        <a:bodyPr/>
        <a:lstStyle/>
        <a:p>
          <a:endParaRPr lang="zh-TW" altLang="en-US"/>
        </a:p>
      </dgm:t>
    </dgm:pt>
    <dgm:pt modelId="{168836B8-33E8-4298-91C4-1BCE14382F33}" type="pres">
      <dgm:prSet presAssocID="{A231EFAE-FF27-4257-84BC-5135294AFAFF}" presName="Name0" presStyleCnt="0">
        <dgm:presLayoutVars>
          <dgm:dir/>
          <dgm:animLvl val="lvl"/>
          <dgm:resizeHandles val="exact"/>
        </dgm:presLayoutVars>
      </dgm:prSet>
      <dgm:spPr/>
      <dgm:t>
        <a:bodyPr/>
        <a:lstStyle/>
        <a:p>
          <a:endParaRPr lang="zh-TW" altLang="en-US"/>
        </a:p>
      </dgm:t>
    </dgm:pt>
    <dgm:pt modelId="{E290CF83-9BAC-4C8B-8D0D-9461AAE1A224}" type="pres">
      <dgm:prSet presAssocID="{580D6DAB-11BD-4E75-8D4B-4E6868E480FE}" presName="boxAndChildren" presStyleCnt="0"/>
      <dgm:spPr/>
    </dgm:pt>
    <dgm:pt modelId="{9B61EA27-F21E-467C-83C4-619503B3CE2A}" type="pres">
      <dgm:prSet presAssocID="{580D6DAB-11BD-4E75-8D4B-4E6868E480FE}" presName="parentTextBox" presStyleLbl="node1" presStyleIdx="0" presStyleCnt="5"/>
      <dgm:spPr/>
      <dgm:t>
        <a:bodyPr/>
        <a:lstStyle/>
        <a:p>
          <a:endParaRPr lang="zh-TW" altLang="en-US"/>
        </a:p>
      </dgm:t>
    </dgm:pt>
    <dgm:pt modelId="{D3982BD4-68CA-465A-8A8F-FEF2A875AC6D}" type="pres">
      <dgm:prSet presAssocID="{CCD70FC8-EF62-4893-94C4-A4FC9E6F0E9E}" presName="sp" presStyleCnt="0"/>
      <dgm:spPr/>
    </dgm:pt>
    <dgm:pt modelId="{533424FF-F92F-4266-95C7-05D80EFACEE0}" type="pres">
      <dgm:prSet presAssocID="{B455FACB-491A-4AFD-9763-958B60EF11AD}" presName="arrowAndChildren" presStyleCnt="0"/>
      <dgm:spPr/>
    </dgm:pt>
    <dgm:pt modelId="{770FC7F9-B191-46C1-A1D4-281F238B2275}" type="pres">
      <dgm:prSet presAssocID="{B455FACB-491A-4AFD-9763-958B60EF11AD}" presName="parentTextArrow" presStyleLbl="node1" presStyleIdx="1" presStyleCnt="5"/>
      <dgm:spPr/>
      <dgm:t>
        <a:bodyPr/>
        <a:lstStyle/>
        <a:p>
          <a:endParaRPr lang="zh-TW" altLang="en-US"/>
        </a:p>
      </dgm:t>
    </dgm:pt>
    <dgm:pt modelId="{B6C7DA83-9847-4EB0-AD32-36DDB7DE01F6}" type="pres">
      <dgm:prSet presAssocID="{8D40883F-8243-4AAC-AC91-2867BFC2EFD9}" presName="sp" presStyleCnt="0"/>
      <dgm:spPr/>
    </dgm:pt>
    <dgm:pt modelId="{2D9CDA08-C71B-461F-9B89-0C2F673F4CC4}" type="pres">
      <dgm:prSet presAssocID="{F46958C6-239F-465A-A654-1CB92C54B90B}" presName="arrowAndChildren" presStyleCnt="0"/>
      <dgm:spPr/>
    </dgm:pt>
    <dgm:pt modelId="{8215221D-337F-42B0-A9AE-DE70C881179A}" type="pres">
      <dgm:prSet presAssocID="{F46958C6-239F-465A-A654-1CB92C54B90B}" presName="parentTextArrow" presStyleLbl="node1" presStyleIdx="2" presStyleCnt="5" custLinFactNeighborX="181"/>
      <dgm:spPr/>
      <dgm:t>
        <a:bodyPr/>
        <a:lstStyle/>
        <a:p>
          <a:endParaRPr lang="zh-TW" altLang="en-US"/>
        </a:p>
      </dgm:t>
    </dgm:pt>
    <dgm:pt modelId="{677328BB-58B3-42E4-891B-D2784059313F}" type="pres">
      <dgm:prSet presAssocID="{9731F5B6-98A7-4F14-AF59-EA17249A4A0D}" presName="sp" presStyleCnt="0"/>
      <dgm:spPr/>
    </dgm:pt>
    <dgm:pt modelId="{011935F2-5790-4CEA-BF06-6BAB10290C02}" type="pres">
      <dgm:prSet presAssocID="{0DE80C79-2F4C-45CD-8B28-EE663135DFAF}" presName="arrowAndChildren" presStyleCnt="0"/>
      <dgm:spPr/>
    </dgm:pt>
    <dgm:pt modelId="{5C5E299B-BC6F-4683-82F1-A673A1613F48}" type="pres">
      <dgm:prSet presAssocID="{0DE80C79-2F4C-45CD-8B28-EE663135DFAF}" presName="parentTextArrow" presStyleLbl="node1" presStyleIdx="3" presStyleCnt="5"/>
      <dgm:spPr/>
      <dgm:t>
        <a:bodyPr/>
        <a:lstStyle/>
        <a:p>
          <a:endParaRPr lang="zh-TW" altLang="en-US"/>
        </a:p>
      </dgm:t>
    </dgm:pt>
    <dgm:pt modelId="{6B5D0F7B-AC0E-4756-A0DB-F5CDE72BD73E}" type="pres">
      <dgm:prSet presAssocID="{DAAE055F-D353-4171-9314-1AFDF38C7A37}" presName="sp" presStyleCnt="0"/>
      <dgm:spPr/>
    </dgm:pt>
    <dgm:pt modelId="{1F4F6616-3681-4140-AA25-ECF5CC0594C7}" type="pres">
      <dgm:prSet presAssocID="{5EBCE514-77EE-4CE7-AFE5-A2ACBF641FCA}" presName="arrowAndChildren" presStyleCnt="0"/>
      <dgm:spPr/>
    </dgm:pt>
    <dgm:pt modelId="{102463D3-CE8A-473C-A611-1D6539EB9E09}" type="pres">
      <dgm:prSet presAssocID="{5EBCE514-77EE-4CE7-AFE5-A2ACBF641FCA}" presName="parentTextArrow" presStyleLbl="node1" presStyleIdx="4" presStyleCnt="5"/>
      <dgm:spPr/>
      <dgm:t>
        <a:bodyPr/>
        <a:lstStyle/>
        <a:p>
          <a:endParaRPr lang="zh-TW" altLang="en-US"/>
        </a:p>
      </dgm:t>
    </dgm:pt>
  </dgm:ptLst>
  <dgm:cxnLst>
    <dgm:cxn modelId="{6F62E22D-F41A-4366-B516-4BF1F8DA7EB7}" type="presOf" srcId="{F46958C6-239F-465A-A654-1CB92C54B90B}" destId="{8215221D-337F-42B0-A9AE-DE70C881179A}" srcOrd="0" destOrd="0" presId="urn:microsoft.com/office/officeart/2005/8/layout/process4"/>
    <dgm:cxn modelId="{5242FC1C-C385-49F8-A0F5-1354BFCCF7E3}" srcId="{A231EFAE-FF27-4257-84BC-5135294AFAFF}" destId="{5EBCE514-77EE-4CE7-AFE5-A2ACBF641FCA}" srcOrd="0" destOrd="0" parTransId="{123225E2-783E-4680-831C-436A883B4E5E}" sibTransId="{DAAE055F-D353-4171-9314-1AFDF38C7A37}"/>
    <dgm:cxn modelId="{B0F5D3A7-DFCB-450B-891E-B8722264710C}" type="presOf" srcId="{A231EFAE-FF27-4257-84BC-5135294AFAFF}" destId="{168836B8-33E8-4298-91C4-1BCE14382F33}" srcOrd="0" destOrd="0" presId="urn:microsoft.com/office/officeart/2005/8/layout/process4"/>
    <dgm:cxn modelId="{0DD44DB8-1793-442C-B5B5-77D015F9707A}" type="presOf" srcId="{5EBCE514-77EE-4CE7-AFE5-A2ACBF641FCA}" destId="{102463D3-CE8A-473C-A611-1D6539EB9E09}" srcOrd="0" destOrd="0" presId="urn:microsoft.com/office/officeart/2005/8/layout/process4"/>
    <dgm:cxn modelId="{A58C2648-E5A5-41D8-8D58-1F70CCC45EAB}" type="presOf" srcId="{580D6DAB-11BD-4E75-8D4B-4E6868E480FE}" destId="{9B61EA27-F21E-467C-83C4-619503B3CE2A}" srcOrd="0" destOrd="0" presId="urn:microsoft.com/office/officeart/2005/8/layout/process4"/>
    <dgm:cxn modelId="{6B36F17D-161E-4CA5-B180-E2EFFFABDF25}" type="presOf" srcId="{B455FACB-491A-4AFD-9763-958B60EF11AD}" destId="{770FC7F9-B191-46C1-A1D4-281F238B2275}" srcOrd="0" destOrd="0" presId="urn:microsoft.com/office/officeart/2005/8/layout/process4"/>
    <dgm:cxn modelId="{FA3F3D26-711D-46ED-8910-D059E114D4E5}" srcId="{A231EFAE-FF27-4257-84BC-5135294AFAFF}" destId="{580D6DAB-11BD-4E75-8D4B-4E6868E480FE}" srcOrd="4" destOrd="0" parTransId="{E2BFFC05-D637-4D24-AA78-45A1B3579F90}" sibTransId="{E8F23EC5-BADE-4566-89FC-D948619B82E1}"/>
    <dgm:cxn modelId="{B25C42EB-25BF-46A8-891A-E5428B87F670}" srcId="{A231EFAE-FF27-4257-84BC-5135294AFAFF}" destId="{0DE80C79-2F4C-45CD-8B28-EE663135DFAF}" srcOrd="1" destOrd="0" parTransId="{1AA69EC1-EE99-472A-9354-86DA805A2F32}" sibTransId="{9731F5B6-98A7-4F14-AF59-EA17249A4A0D}"/>
    <dgm:cxn modelId="{11EB801C-AE5A-4EC1-8892-71CF2A17A216}" type="presOf" srcId="{0DE80C79-2F4C-45CD-8B28-EE663135DFAF}" destId="{5C5E299B-BC6F-4683-82F1-A673A1613F48}" srcOrd="0" destOrd="0" presId="urn:microsoft.com/office/officeart/2005/8/layout/process4"/>
    <dgm:cxn modelId="{C21BCD42-4519-4F5F-87F0-D82493690593}" srcId="{A231EFAE-FF27-4257-84BC-5135294AFAFF}" destId="{F46958C6-239F-465A-A654-1CB92C54B90B}" srcOrd="2" destOrd="0" parTransId="{2C9AFCAF-0DF6-4E86-81D2-BC930500DE2A}" sibTransId="{8D40883F-8243-4AAC-AC91-2867BFC2EFD9}"/>
    <dgm:cxn modelId="{08682B79-1A77-4CEE-B3E7-A3E1332FEC31}" srcId="{A231EFAE-FF27-4257-84BC-5135294AFAFF}" destId="{B455FACB-491A-4AFD-9763-958B60EF11AD}" srcOrd="3" destOrd="0" parTransId="{7753E193-5243-4177-BE81-27ED24D80225}" sibTransId="{CCD70FC8-EF62-4893-94C4-A4FC9E6F0E9E}"/>
    <dgm:cxn modelId="{07FAB782-D207-47D0-BFCB-D3FD05B5BBAE}" type="presParOf" srcId="{168836B8-33E8-4298-91C4-1BCE14382F33}" destId="{E290CF83-9BAC-4C8B-8D0D-9461AAE1A224}" srcOrd="0" destOrd="0" presId="urn:microsoft.com/office/officeart/2005/8/layout/process4"/>
    <dgm:cxn modelId="{AF94BEBA-3132-40CC-9F87-22A807903244}" type="presParOf" srcId="{E290CF83-9BAC-4C8B-8D0D-9461AAE1A224}" destId="{9B61EA27-F21E-467C-83C4-619503B3CE2A}" srcOrd="0" destOrd="0" presId="urn:microsoft.com/office/officeart/2005/8/layout/process4"/>
    <dgm:cxn modelId="{FCD2C116-BA8A-40E5-B764-71AACA2123D2}" type="presParOf" srcId="{168836B8-33E8-4298-91C4-1BCE14382F33}" destId="{D3982BD4-68CA-465A-8A8F-FEF2A875AC6D}" srcOrd="1" destOrd="0" presId="urn:microsoft.com/office/officeart/2005/8/layout/process4"/>
    <dgm:cxn modelId="{1FCF8237-1792-40A9-AB4C-1CEF8A173532}" type="presParOf" srcId="{168836B8-33E8-4298-91C4-1BCE14382F33}" destId="{533424FF-F92F-4266-95C7-05D80EFACEE0}" srcOrd="2" destOrd="0" presId="urn:microsoft.com/office/officeart/2005/8/layout/process4"/>
    <dgm:cxn modelId="{C2C31629-3B86-4401-8D1B-8464781E7801}" type="presParOf" srcId="{533424FF-F92F-4266-95C7-05D80EFACEE0}" destId="{770FC7F9-B191-46C1-A1D4-281F238B2275}" srcOrd="0" destOrd="0" presId="urn:microsoft.com/office/officeart/2005/8/layout/process4"/>
    <dgm:cxn modelId="{C120537E-F308-43EF-A42D-9BFA0E2C58C3}" type="presParOf" srcId="{168836B8-33E8-4298-91C4-1BCE14382F33}" destId="{B6C7DA83-9847-4EB0-AD32-36DDB7DE01F6}" srcOrd="3" destOrd="0" presId="urn:microsoft.com/office/officeart/2005/8/layout/process4"/>
    <dgm:cxn modelId="{C18DF263-D379-41B7-B4B2-C72C488DA300}" type="presParOf" srcId="{168836B8-33E8-4298-91C4-1BCE14382F33}" destId="{2D9CDA08-C71B-461F-9B89-0C2F673F4CC4}" srcOrd="4" destOrd="0" presId="urn:microsoft.com/office/officeart/2005/8/layout/process4"/>
    <dgm:cxn modelId="{338A4DD7-7C03-43E4-BE8B-71845D594DAA}" type="presParOf" srcId="{2D9CDA08-C71B-461F-9B89-0C2F673F4CC4}" destId="{8215221D-337F-42B0-A9AE-DE70C881179A}" srcOrd="0" destOrd="0" presId="urn:microsoft.com/office/officeart/2005/8/layout/process4"/>
    <dgm:cxn modelId="{CE2E80F5-92D7-42F6-8378-AF3F63B17C8E}" type="presParOf" srcId="{168836B8-33E8-4298-91C4-1BCE14382F33}" destId="{677328BB-58B3-42E4-891B-D2784059313F}" srcOrd="5" destOrd="0" presId="urn:microsoft.com/office/officeart/2005/8/layout/process4"/>
    <dgm:cxn modelId="{34431A54-BDD2-4E54-BB31-13F78600E23F}" type="presParOf" srcId="{168836B8-33E8-4298-91C4-1BCE14382F33}" destId="{011935F2-5790-4CEA-BF06-6BAB10290C02}" srcOrd="6" destOrd="0" presId="urn:microsoft.com/office/officeart/2005/8/layout/process4"/>
    <dgm:cxn modelId="{2AB61D74-9B4D-4709-8393-72BFBD631A41}" type="presParOf" srcId="{011935F2-5790-4CEA-BF06-6BAB10290C02}" destId="{5C5E299B-BC6F-4683-82F1-A673A1613F48}" srcOrd="0" destOrd="0" presId="urn:microsoft.com/office/officeart/2005/8/layout/process4"/>
    <dgm:cxn modelId="{D81DCD8E-52C1-4319-84BD-B5E52A7F7D25}" type="presParOf" srcId="{168836B8-33E8-4298-91C4-1BCE14382F33}" destId="{6B5D0F7B-AC0E-4756-A0DB-F5CDE72BD73E}" srcOrd="7" destOrd="0" presId="urn:microsoft.com/office/officeart/2005/8/layout/process4"/>
    <dgm:cxn modelId="{0D2362AA-61BE-4B9A-9191-B97439A62954}" type="presParOf" srcId="{168836B8-33E8-4298-91C4-1BCE14382F33}" destId="{1F4F6616-3681-4140-AA25-ECF5CC0594C7}" srcOrd="8" destOrd="0" presId="urn:microsoft.com/office/officeart/2005/8/layout/process4"/>
    <dgm:cxn modelId="{BEC12036-5E03-4C5E-A234-ACFE7EE2A2E5}" type="presParOf" srcId="{1F4F6616-3681-4140-AA25-ECF5CC0594C7}" destId="{102463D3-CE8A-473C-A611-1D6539EB9E09}" srcOrd="0" destOrd="0" presId="urn:microsoft.com/office/officeart/2005/8/layout/process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89E048-C900-4D72-B95A-8D7B2D378793}" type="doc">
      <dgm:prSet loTypeId="urn:microsoft.com/office/officeart/2005/8/layout/process5" loCatId="process" qsTypeId="urn:microsoft.com/office/officeart/2005/8/quickstyle/simple1" qsCatId="simple" csTypeId="urn:microsoft.com/office/officeart/2005/8/colors/accent6_1" csCatId="accent6" phldr="1"/>
      <dgm:spPr/>
    </dgm:pt>
    <dgm:pt modelId="{03B09C03-10E7-4C24-9CF0-EBA4248E3DD4}">
      <dgm:prSet phldrT="[文字]" custT="1"/>
      <dgm:spPr/>
      <dgm:t>
        <a:bodyPr/>
        <a:lstStyle/>
        <a:p>
          <a:pPr algn="ctr"/>
          <a:r>
            <a:rPr lang="zh-TW" altLang="en-US" sz="3400" b="1" dirty="0" smtClean="0"/>
            <a:t>初級輔導</a:t>
          </a:r>
          <a:r>
            <a:rPr lang="zh-TW" altLang="en-US" sz="3200" dirty="0" smtClean="0"/>
            <a:t>學校導師協助宣導</a:t>
          </a:r>
          <a:endParaRPr lang="zh-TW" altLang="en-US" sz="3200" dirty="0"/>
        </a:p>
      </dgm:t>
    </dgm:pt>
    <dgm:pt modelId="{F69F3F51-98F1-4B5B-B975-DF45548B083B}" type="parTrans" cxnId="{FE412894-5AB8-4BF7-98A2-FEDEA3FDB6F5}">
      <dgm:prSet/>
      <dgm:spPr/>
      <dgm:t>
        <a:bodyPr/>
        <a:lstStyle/>
        <a:p>
          <a:endParaRPr lang="zh-TW" altLang="en-US"/>
        </a:p>
      </dgm:t>
    </dgm:pt>
    <dgm:pt modelId="{C1441C2B-6C12-4B24-A802-80E2D7112A4A}" type="sibTrans" cxnId="{FE412894-5AB8-4BF7-98A2-FEDEA3FDB6F5}">
      <dgm:prSet/>
      <dgm:spPr/>
      <dgm:t>
        <a:bodyPr/>
        <a:lstStyle/>
        <a:p>
          <a:endParaRPr lang="zh-TW" altLang="en-US"/>
        </a:p>
      </dgm:t>
    </dgm:pt>
    <dgm:pt modelId="{7B9F10E6-D0EE-4C8B-9A18-759D5A0AFE54}">
      <dgm:prSet phldrT="[文字]" custT="1"/>
      <dgm:spPr/>
      <dgm:t>
        <a:bodyPr/>
        <a:lstStyle/>
        <a:p>
          <a:r>
            <a:rPr lang="zh-TW" altLang="en-US" sz="3400" b="1" dirty="0" smtClean="0"/>
            <a:t>二級輔導</a:t>
          </a:r>
          <a:r>
            <a:rPr lang="zh-TW" altLang="en-US" sz="3200" dirty="0" smtClean="0"/>
            <a:t>學校輔導教師進行</a:t>
          </a:r>
          <a:endParaRPr lang="zh-TW" altLang="en-US" sz="3200" dirty="0"/>
        </a:p>
      </dgm:t>
    </dgm:pt>
    <dgm:pt modelId="{CF8B9711-CB90-4385-8492-65F18FF81EC6}" type="parTrans" cxnId="{724B3858-B7DC-4AF2-A648-87BDB70EC03F}">
      <dgm:prSet/>
      <dgm:spPr/>
      <dgm:t>
        <a:bodyPr/>
        <a:lstStyle/>
        <a:p>
          <a:endParaRPr lang="zh-TW" altLang="en-US"/>
        </a:p>
      </dgm:t>
    </dgm:pt>
    <dgm:pt modelId="{E6A73229-3427-465A-907D-2B36B5E67E66}" type="sibTrans" cxnId="{724B3858-B7DC-4AF2-A648-87BDB70EC03F}">
      <dgm:prSet/>
      <dgm:spPr/>
      <dgm:t>
        <a:bodyPr/>
        <a:lstStyle/>
        <a:p>
          <a:endParaRPr lang="zh-TW" altLang="en-US"/>
        </a:p>
      </dgm:t>
    </dgm:pt>
    <dgm:pt modelId="{9880C820-2E82-4FD8-98F1-91F443F5EE24}">
      <dgm:prSet phldrT="[文字]" custT="1"/>
      <dgm:spPr/>
      <dgm:t>
        <a:bodyPr/>
        <a:lstStyle/>
        <a:p>
          <a:pPr algn="ctr"/>
          <a:r>
            <a:rPr lang="zh-TW" altLang="en-US" sz="3400" b="1" dirty="0" smtClean="0"/>
            <a:t>三級輔導</a:t>
          </a:r>
          <a:r>
            <a:rPr lang="zh-TW" altLang="en-US" sz="3200" dirty="0" smtClean="0"/>
            <a:t>轉介至學生輔導諮商中心</a:t>
          </a:r>
          <a:endParaRPr lang="zh-TW" altLang="en-US" sz="3200" dirty="0"/>
        </a:p>
      </dgm:t>
    </dgm:pt>
    <dgm:pt modelId="{0151908A-4C3A-4A52-801A-D49DDED64D0D}" type="parTrans" cxnId="{E86F9D87-5A11-4A15-AE8F-32DF0B3AC050}">
      <dgm:prSet/>
      <dgm:spPr/>
      <dgm:t>
        <a:bodyPr/>
        <a:lstStyle/>
        <a:p>
          <a:endParaRPr lang="zh-TW" altLang="en-US"/>
        </a:p>
      </dgm:t>
    </dgm:pt>
    <dgm:pt modelId="{A621F8B2-242C-4164-80BB-1CAF9B897C38}" type="sibTrans" cxnId="{E86F9D87-5A11-4A15-AE8F-32DF0B3AC050}">
      <dgm:prSet/>
      <dgm:spPr/>
      <dgm:t>
        <a:bodyPr/>
        <a:lstStyle/>
        <a:p>
          <a:endParaRPr lang="zh-TW" altLang="en-US"/>
        </a:p>
      </dgm:t>
    </dgm:pt>
    <dgm:pt modelId="{86816D39-B71A-41D5-BEB4-B1202C67B7B6}" type="pres">
      <dgm:prSet presAssocID="{6089E048-C900-4D72-B95A-8D7B2D378793}" presName="diagram" presStyleCnt="0">
        <dgm:presLayoutVars>
          <dgm:dir/>
          <dgm:resizeHandles val="exact"/>
        </dgm:presLayoutVars>
      </dgm:prSet>
      <dgm:spPr/>
    </dgm:pt>
    <dgm:pt modelId="{85AB8F09-28D6-4729-ABAD-81A28A43618D}" type="pres">
      <dgm:prSet presAssocID="{03B09C03-10E7-4C24-9CF0-EBA4248E3DD4}" presName="node" presStyleLbl="node1" presStyleIdx="0" presStyleCnt="3" custScaleX="90859" custScaleY="160181">
        <dgm:presLayoutVars>
          <dgm:bulletEnabled val="1"/>
        </dgm:presLayoutVars>
      </dgm:prSet>
      <dgm:spPr/>
      <dgm:t>
        <a:bodyPr/>
        <a:lstStyle/>
        <a:p>
          <a:endParaRPr lang="zh-TW" altLang="en-US"/>
        </a:p>
      </dgm:t>
    </dgm:pt>
    <dgm:pt modelId="{10BB7574-9C25-4C76-BDDC-76ECDABB6BAE}" type="pres">
      <dgm:prSet presAssocID="{C1441C2B-6C12-4B24-A802-80E2D7112A4A}" presName="sibTrans" presStyleLbl="sibTrans2D1" presStyleIdx="0" presStyleCnt="2" custScaleX="169416" custLinFactNeighborX="9645"/>
      <dgm:spPr/>
      <dgm:t>
        <a:bodyPr/>
        <a:lstStyle/>
        <a:p>
          <a:endParaRPr lang="zh-TW" altLang="en-US"/>
        </a:p>
      </dgm:t>
    </dgm:pt>
    <dgm:pt modelId="{859142DA-7569-484C-AE23-94A2B78CB85D}" type="pres">
      <dgm:prSet presAssocID="{C1441C2B-6C12-4B24-A802-80E2D7112A4A}" presName="connectorText" presStyleLbl="sibTrans2D1" presStyleIdx="0" presStyleCnt="2"/>
      <dgm:spPr/>
      <dgm:t>
        <a:bodyPr/>
        <a:lstStyle/>
        <a:p>
          <a:endParaRPr lang="zh-TW" altLang="en-US"/>
        </a:p>
      </dgm:t>
    </dgm:pt>
    <dgm:pt modelId="{6641C85C-5A97-4A47-9FD5-AEF4CE623561}" type="pres">
      <dgm:prSet presAssocID="{7B9F10E6-D0EE-4C8B-9A18-759D5A0AFE54}" presName="node" presStyleLbl="node1" presStyleIdx="1" presStyleCnt="3" custScaleX="95483" custScaleY="161544">
        <dgm:presLayoutVars>
          <dgm:bulletEnabled val="1"/>
        </dgm:presLayoutVars>
      </dgm:prSet>
      <dgm:spPr/>
      <dgm:t>
        <a:bodyPr/>
        <a:lstStyle/>
        <a:p>
          <a:endParaRPr lang="zh-TW" altLang="en-US"/>
        </a:p>
      </dgm:t>
    </dgm:pt>
    <dgm:pt modelId="{96FF34EE-B173-4F5E-ACE9-6344CE0E5FF0}" type="pres">
      <dgm:prSet presAssocID="{E6A73229-3427-465A-907D-2B36B5E67E66}" presName="sibTrans" presStyleLbl="sibTrans2D1" presStyleIdx="1" presStyleCnt="2" custScaleX="168803"/>
      <dgm:spPr/>
      <dgm:t>
        <a:bodyPr/>
        <a:lstStyle/>
        <a:p>
          <a:endParaRPr lang="zh-TW" altLang="en-US"/>
        </a:p>
      </dgm:t>
    </dgm:pt>
    <dgm:pt modelId="{2B3DE602-B8D5-4B03-BD58-3E7C4E5DE8D0}" type="pres">
      <dgm:prSet presAssocID="{E6A73229-3427-465A-907D-2B36B5E67E66}" presName="connectorText" presStyleLbl="sibTrans2D1" presStyleIdx="1" presStyleCnt="2"/>
      <dgm:spPr/>
      <dgm:t>
        <a:bodyPr/>
        <a:lstStyle/>
        <a:p>
          <a:endParaRPr lang="zh-TW" altLang="en-US"/>
        </a:p>
      </dgm:t>
    </dgm:pt>
    <dgm:pt modelId="{13AA5705-D957-41A7-91A7-58208BC82070}" type="pres">
      <dgm:prSet presAssocID="{9880C820-2E82-4FD8-98F1-91F443F5EE24}" presName="node" presStyleLbl="node1" presStyleIdx="2" presStyleCnt="3" custScaleX="92304" custScaleY="160181">
        <dgm:presLayoutVars>
          <dgm:bulletEnabled val="1"/>
        </dgm:presLayoutVars>
      </dgm:prSet>
      <dgm:spPr/>
      <dgm:t>
        <a:bodyPr/>
        <a:lstStyle/>
        <a:p>
          <a:endParaRPr lang="zh-TW" altLang="en-US"/>
        </a:p>
      </dgm:t>
    </dgm:pt>
  </dgm:ptLst>
  <dgm:cxnLst>
    <dgm:cxn modelId="{70168BE2-AB30-4363-AC37-B41E95415B13}" type="presOf" srcId="{03B09C03-10E7-4C24-9CF0-EBA4248E3DD4}" destId="{85AB8F09-28D6-4729-ABAD-81A28A43618D}" srcOrd="0" destOrd="0" presId="urn:microsoft.com/office/officeart/2005/8/layout/process5"/>
    <dgm:cxn modelId="{F9B44AB2-74F1-4119-85BE-D648ABCB68B8}" type="presOf" srcId="{C1441C2B-6C12-4B24-A802-80E2D7112A4A}" destId="{10BB7574-9C25-4C76-BDDC-76ECDABB6BAE}" srcOrd="0" destOrd="0" presId="urn:microsoft.com/office/officeart/2005/8/layout/process5"/>
    <dgm:cxn modelId="{E86F9D87-5A11-4A15-AE8F-32DF0B3AC050}" srcId="{6089E048-C900-4D72-B95A-8D7B2D378793}" destId="{9880C820-2E82-4FD8-98F1-91F443F5EE24}" srcOrd="2" destOrd="0" parTransId="{0151908A-4C3A-4A52-801A-D49DDED64D0D}" sibTransId="{A621F8B2-242C-4164-80BB-1CAF9B897C38}"/>
    <dgm:cxn modelId="{A15EB3CF-384C-4830-94DA-75ADD3ABCB3A}" type="presOf" srcId="{6089E048-C900-4D72-B95A-8D7B2D378793}" destId="{86816D39-B71A-41D5-BEB4-B1202C67B7B6}" srcOrd="0" destOrd="0" presId="urn:microsoft.com/office/officeart/2005/8/layout/process5"/>
    <dgm:cxn modelId="{66B71E71-C322-4131-BD22-0D26AEEB6056}" type="presOf" srcId="{E6A73229-3427-465A-907D-2B36B5E67E66}" destId="{96FF34EE-B173-4F5E-ACE9-6344CE0E5FF0}" srcOrd="0" destOrd="0" presId="urn:microsoft.com/office/officeart/2005/8/layout/process5"/>
    <dgm:cxn modelId="{FE412894-5AB8-4BF7-98A2-FEDEA3FDB6F5}" srcId="{6089E048-C900-4D72-B95A-8D7B2D378793}" destId="{03B09C03-10E7-4C24-9CF0-EBA4248E3DD4}" srcOrd="0" destOrd="0" parTransId="{F69F3F51-98F1-4B5B-B975-DF45548B083B}" sibTransId="{C1441C2B-6C12-4B24-A802-80E2D7112A4A}"/>
    <dgm:cxn modelId="{724B3858-B7DC-4AF2-A648-87BDB70EC03F}" srcId="{6089E048-C900-4D72-B95A-8D7B2D378793}" destId="{7B9F10E6-D0EE-4C8B-9A18-759D5A0AFE54}" srcOrd="1" destOrd="0" parTransId="{CF8B9711-CB90-4385-8492-65F18FF81EC6}" sibTransId="{E6A73229-3427-465A-907D-2B36B5E67E66}"/>
    <dgm:cxn modelId="{DD62A0B8-3AC0-46A9-94A9-3CBA83845ED0}" type="presOf" srcId="{9880C820-2E82-4FD8-98F1-91F443F5EE24}" destId="{13AA5705-D957-41A7-91A7-58208BC82070}" srcOrd="0" destOrd="0" presId="urn:microsoft.com/office/officeart/2005/8/layout/process5"/>
    <dgm:cxn modelId="{F1875473-9E3B-47EA-914D-9A1713A987F9}" type="presOf" srcId="{7B9F10E6-D0EE-4C8B-9A18-759D5A0AFE54}" destId="{6641C85C-5A97-4A47-9FD5-AEF4CE623561}" srcOrd="0" destOrd="0" presId="urn:microsoft.com/office/officeart/2005/8/layout/process5"/>
    <dgm:cxn modelId="{2FA2506F-636F-481A-A3AA-3F4076561448}" type="presOf" srcId="{E6A73229-3427-465A-907D-2B36B5E67E66}" destId="{2B3DE602-B8D5-4B03-BD58-3E7C4E5DE8D0}" srcOrd="1" destOrd="0" presId="urn:microsoft.com/office/officeart/2005/8/layout/process5"/>
    <dgm:cxn modelId="{16AD2EEE-C706-489E-A2A0-1A9E97753097}" type="presOf" srcId="{C1441C2B-6C12-4B24-A802-80E2D7112A4A}" destId="{859142DA-7569-484C-AE23-94A2B78CB85D}" srcOrd="1" destOrd="0" presId="urn:microsoft.com/office/officeart/2005/8/layout/process5"/>
    <dgm:cxn modelId="{8D59A8E2-B999-409D-A30C-38D821F88260}" type="presParOf" srcId="{86816D39-B71A-41D5-BEB4-B1202C67B7B6}" destId="{85AB8F09-28D6-4729-ABAD-81A28A43618D}" srcOrd="0" destOrd="0" presId="urn:microsoft.com/office/officeart/2005/8/layout/process5"/>
    <dgm:cxn modelId="{BB4C223F-1274-45A5-B34E-1462A2F96AA9}" type="presParOf" srcId="{86816D39-B71A-41D5-BEB4-B1202C67B7B6}" destId="{10BB7574-9C25-4C76-BDDC-76ECDABB6BAE}" srcOrd="1" destOrd="0" presId="urn:microsoft.com/office/officeart/2005/8/layout/process5"/>
    <dgm:cxn modelId="{3902BB28-8579-42C5-85A7-BE59576C7820}" type="presParOf" srcId="{10BB7574-9C25-4C76-BDDC-76ECDABB6BAE}" destId="{859142DA-7569-484C-AE23-94A2B78CB85D}" srcOrd="0" destOrd="0" presId="urn:microsoft.com/office/officeart/2005/8/layout/process5"/>
    <dgm:cxn modelId="{B5FB2E45-77D1-4FB4-916C-63ED26B9CCCC}" type="presParOf" srcId="{86816D39-B71A-41D5-BEB4-B1202C67B7B6}" destId="{6641C85C-5A97-4A47-9FD5-AEF4CE623561}" srcOrd="2" destOrd="0" presId="urn:microsoft.com/office/officeart/2005/8/layout/process5"/>
    <dgm:cxn modelId="{87021C20-F7A8-4C85-90DB-4FC9B4C9864B}" type="presParOf" srcId="{86816D39-B71A-41D5-BEB4-B1202C67B7B6}" destId="{96FF34EE-B173-4F5E-ACE9-6344CE0E5FF0}" srcOrd="3" destOrd="0" presId="urn:microsoft.com/office/officeart/2005/8/layout/process5"/>
    <dgm:cxn modelId="{C55A8DA1-FDC6-499B-9F49-965B95DBC6B7}" type="presParOf" srcId="{96FF34EE-B173-4F5E-ACE9-6344CE0E5FF0}" destId="{2B3DE602-B8D5-4B03-BD58-3E7C4E5DE8D0}" srcOrd="0" destOrd="0" presId="urn:microsoft.com/office/officeart/2005/8/layout/process5"/>
    <dgm:cxn modelId="{71850E2B-8FE7-4F17-9727-193F61FAEEE7}" type="presParOf" srcId="{86816D39-B71A-41D5-BEB4-B1202C67B7B6}" destId="{13AA5705-D957-41A7-91A7-58208BC82070}" srcOrd="4" destOrd="0" presId="urn:microsoft.com/office/officeart/2005/8/layout/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360482-46F7-424A-B445-AE93FD38E32B}" type="doc">
      <dgm:prSet loTypeId="urn:microsoft.com/office/officeart/2005/8/layout/chart3" loCatId="cycle" qsTypeId="urn:microsoft.com/office/officeart/2005/8/quickstyle/simple3" qsCatId="simple" csTypeId="urn:microsoft.com/office/officeart/2005/8/colors/colorful5" csCatId="colorful" phldr="1"/>
      <dgm:spPr/>
    </dgm:pt>
    <dgm:pt modelId="{F38276C8-844F-48ED-9739-6A92C77EE630}">
      <dgm:prSet phldrT="[文字]" custT="1"/>
      <dgm:spPr>
        <a:ln>
          <a:noFill/>
        </a:ln>
      </dgm:spPr>
      <dgm:t>
        <a:bodyPr/>
        <a:lstStyle/>
        <a:p>
          <a:r>
            <a:rPr lang="zh-TW" altLang="en-US" sz="3500" dirty="0" smtClean="0"/>
            <a:t>壹、　校長篇</a:t>
          </a:r>
          <a:endParaRPr lang="zh-TW" altLang="en-US" sz="3500" dirty="0"/>
        </a:p>
      </dgm:t>
    </dgm:pt>
    <dgm:pt modelId="{2B17AEE9-E013-4080-BB58-A4712E3F7834}" type="parTrans" cxnId="{E6AD8E4F-C9C4-429D-B718-7C0426A8F9CE}">
      <dgm:prSet/>
      <dgm:spPr/>
      <dgm:t>
        <a:bodyPr/>
        <a:lstStyle/>
        <a:p>
          <a:endParaRPr lang="zh-TW" altLang="en-US"/>
        </a:p>
      </dgm:t>
    </dgm:pt>
    <dgm:pt modelId="{ABFAE1DE-C2A2-4BE6-A48C-F307474F5E23}" type="sibTrans" cxnId="{E6AD8E4F-C9C4-429D-B718-7C0426A8F9CE}">
      <dgm:prSet/>
      <dgm:spPr/>
      <dgm:t>
        <a:bodyPr/>
        <a:lstStyle/>
        <a:p>
          <a:endParaRPr lang="zh-TW" altLang="en-US"/>
        </a:p>
      </dgm:t>
    </dgm:pt>
    <dgm:pt modelId="{0C7789D4-1F89-4065-8860-DA48088CD2A7}">
      <dgm:prSet phldrT="[文字]" custT="1"/>
      <dgm:spPr/>
      <dgm:t>
        <a:bodyPr/>
        <a:lstStyle/>
        <a:p>
          <a:r>
            <a:rPr lang="zh-TW" altLang="en-US" sz="3500" dirty="0" smtClean="0"/>
            <a:t>肆、　家長篇</a:t>
          </a:r>
          <a:endParaRPr lang="zh-TW" altLang="en-US" sz="3500" dirty="0"/>
        </a:p>
      </dgm:t>
    </dgm:pt>
    <dgm:pt modelId="{585992CF-F6DC-497F-8950-B51F3424DCD3}" type="parTrans" cxnId="{3DC56719-9C2A-4253-9355-9A9C3583CBA7}">
      <dgm:prSet/>
      <dgm:spPr/>
      <dgm:t>
        <a:bodyPr/>
        <a:lstStyle/>
        <a:p>
          <a:endParaRPr lang="zh-TW" altLang="en-US"/>
        </a:p>
      </dgm:t>
    </dgm:pt>
    <dgm:pt modelId="{2A298A42-475B-4301-AB32-D98340FF1E9D}" type="sibTrans" cxnId="{3DC56719-9C2A-4253-9355-9A9C3583CBA7}">
      <dgm:prSet/>
      <dgm:spPr/>
      <dgm:t>
        <a:bodyPr/>
        <a:lstStyle/>
        <a:p>
          <a:endParaRPr lang="zh-TW" altLang="en-US"/>
        </a:p>
      </dgm:t>
    </dgm:pt>
    <dgm:pt modelId="{AE0BE6E1-C2A5-4CD4-BF75-2C45B55975F8}">
      <dgm:prSet phldrT="[文字]" custT="1"/>
      <dgm:spPr/>
      <dgm:t>
        <a:bodyPr/>
        <a:lstStyle/>
        <a:p>
          <a:r>
            <a:rPr lang="zh-TW" altLang="en-US" sz="3500" dirty="0" smtClean="0"/>
            <a:t>伍、　其他篇</a:t>
          </a:r>
          <a:endParaRPr lang="zh-TW" altLang="en-US" sz="3500" dirty="0"/>
        </a:p>
      </dgm:t>
    </dgm:pt>
    <dgm:pt modelId="{9D9294C1-248A-464F-B735-5057D62DBB74}" type="parTrans" cxnId="{22B4910E-275E-4FDF-87CC-02F08492F48B}">
      <dgm:prSet/>
      <dgm:spPr/>
      <dgm:t>
        <a:bodyPr/>
        <a:lstStyle/>
        <a:p>
          <a:endParaRPr lang="zh-TW" altLang="en-US"/>
        </a:p>
      </dgm:t>
    </dgm:pt>
    <dgm:pt modelId="{D85D63D8-9563-4B0B-82E9-1BEC3F3CA261}" type="sibTrans" cxnId="{22B4910E-275E-4FDF-87CC-02F08492F48B}">
      <dgm:prSet/>
      <dgm:spPr/>
      <dgm:t>
        <a:bodyPr/>
        <a:lstStyle/>
        <a:p>
          <a:endParaRPr lang="zh-TW" altLang="en-US"/>
        </a:p>
      </dgm:t>
    </dgm:pt>
    <dgm:pt modelId="{0B84DA3A-F7C7-4751-A72A-21C72E40ED47}">
      <dgm:prSet phldrT="[文字]" custT="1"/>
      <dgm:spPr>
        <a:effectLst>
          <a:glow rad="228600">
            <a:schemeClr val="accent4">
              <a:satMod val="175000"/>
              <a:alpha val="40000"/>
            </a:schemeClr>
          </a:glow>
        </a:effectLst>
      </dgm:spPr>
      <dgm:t>
        <a:bodyPr/>
        <a:lstStyle/>
        <a:p>
          <a:r>
            <a:rPr lang="zh-TW" altLang="en-US" sz="4000" b="1" dirty="0" smtClean="0"/>
            <a:t>貳</a:t>
          </a:r>
          <a:r>
            <a:rPr lang="zh-TW" altLang="en-US" sz="2400" b="1" dirty="0" smtClean="0"/>
            <a:t>、</a:t>
          </a:r>
          <a:r>
            <a:rPr lang="zh-TW" altLang="en-US" sz="4000" b="1" dirty="0" smtClean="0"/>
            <a:t>教師篇</a:t>
          </a:r>
          <a:endParaRPr lang="zh-TW" altLang="en-US" sz="4000" b="1" dirty="0"/>
        </a:p>
      </dgm:t>
    </dgm:pt>
    <dgm:pt modelId="{1B1EDC59-E1A3-42DC-9A88-B00B3249D65E}" type="parTrans" cxnId="{8818B7DF-6694-4A8E-B179-EE11D338DCF8}">
      <dgm:prSet/>
      <dgm:spPr/>
      <dgm:t>
        <a:bodyPr/>
        <a:lstStyle/>
        <a:p>
          <a:endParaRPr lang="zh-TW" altLang="en-US"/>
        </a:p>
      </dgm:t>
    </dgm:pt>
    <dgm:pt modelId="{0F47F276-4514-42A7-9AD0-432AF4091636}" type="sibTrans" cxnId="{8818B7DF-6694-4A8E-B179-EE11D338DCF8}">
      <dgm:prSet/>
      <dgm:spPr/>
      <dgm:t>
        <a:bodyPr/>
        <a:lstStyle/>
        <a:p>
          <a:endParaRPr lang="zh-TW" altLang="en-US"/>
        </a:p>
      </dgm:t>
    </dgm:pt>
    <dgm:pt modelId="{528292E3-B1C4-45B4-A0D6-4A19A54EC51D}">
      <dgm:prSet phldrT="[文字]" custT="1"/>
      <dgm:spPr/>
      <dgm:t>
        <a:bodyPr/>
        <a:lstStyle/>
        <a:p>
          <a:r>
            <a:rPr lang="zh-TW" altLang="en-US" sz="3500" dirty="0" smtClean="0"/>
            <a:t>参、　　學生篇</a:t>
          </a:r>
          <a:endParaRPr lang="zh-TW" altLang="en-US" sz="3500" dirty="0"/>
        </a:p>
      </dgm:t>
    </dgm:pt>
    <dgm:pt modelId="{D268C40A-FED9-4521-93DD-4085C070B92D}" type="parTrans" cxnId="{4A5CAB94-E8AC-4B6B-B053-FDC248DEDDDA}">
      <dgm:prSet/>
      <dgm:spPr/>
      <dgm:t>
        <a:bodyPr/>
        <a:lstStyle/>
        <a:p>
          <a:endParaRPr lang="zh-TW" altLang="en-US"/>
        </a:p>
      </dgm:t>
    </dgm:pt>
    <dgm:pt modelId="{75E12C5F-C574-417D-B69C-039E0BDD682D}" type="sibTrans" cxnId="{4A5CAB94-E8AC-4B6B-B053-FDC248DEDDDA}">
      <dgm:prSet/>
      <dgm:spPr/>
      <dgm:t>
        <a:bodyPr/>
        <a:lstStyle/>
        <a:p>
          <a:endParaRPr lang="zh-TW" altLang="en-US"/>
        </a:p>
      </dgm:t>
    </dgm:pt>
    <dgm:pt modelId="{AEDE0EDD-AC28-47CE-B84D-CD9503F7086D}" type="pres">
      <dgm:prSet presAssocID="{BE360482-46F7-424A-B445-AE93FD38E32B}" presName="compositeShape" presStyleCnt="0">
        <dgm:presLayoutVars>
          <dgm:chMax val="7"/>
          <dgm:dir/>
          <dgm:resizeHandles val="exact"/>
        </dgm:presLayoutVars>
      </dgm:prSet>
      <dgm:spPr/>
    </dgm:pt>
    <dgm:pt modelId="{50CCD5DB-23BF-4DDB-905A-7EFE483455F1}" type="pres">
      <dgm:prSet presAssocID="{BE360482-46F7-424A-B445-AE93FD38E32B}" presName="wedge1" presStyleLbl="node1" presStyleIdx="0" presStyleCnt="5" custLinFactNeighborX="-3474" custLinFactNeighborY="4825"/>
      <dgm:spPr/>
      <dgm:t>
        <a:bodyPr/>
        <a:lstStyle/>
        <a:p>
          <a:endParaRPr lang="zh-TW" altLang="en-US"/>
        </a:p>
      </dgm:t>
    </dgm:pt>
    <dgm:pt modelId="{78DA87BC-5237-45A6-96E1-5D80DEE2E9EF}" type="pres">
      <dgm:prSet presAssocID="{BE360482-46F7-424A-B445-AE93FD38E32B}" presName="wedge1Tx" presStyleLbl="node1" presStyleIdx="0" presStyleCnt="5">
        <dgm:presLayoutVars>
          <dgm:chMax val="0"/>
          <dgm:chPref val="0"/>
          <dgm:bulletEnabled val="1"/>
        </dgm:presLayoutVars>
      </dgm:prSet>
      <dgm:spPr/>
      <dgm:t>
        <a:bodyPr/>
        <a:lstStyle/>
        <a:p>
          <a:endParaRPr lang="zh-TW" altLang="en-US"/>
        </a:p>
      </dgm:t>
    </dgm:pt>
    <dgm:pt modelId="{9C19FF42-F651-4BA6-AB42-CD48A35DBBBC}" type="pres">
      <dgm:prSet presAssocID="{BE360482-46F7-424A-B445-AE93FD38E32B}" presName="wedge2" presStyleLbl="node1" presStyleIdx="1" presStyleCnt="5" custLinFactNeighborX="5983" custLinFactNeighborY="2316"/>
      <dgm:spPr/>
      <dgm:t>
        <a:bodyPr/>
        <a:lstStyle/>
        <a:p>
          <a:endParaRPr lang="zh-TW" altLang="en-US"/>
        </a:p>
      </dgm:t>
    </dgm:pt>
    <dgm:pt modelId="{ACB6C123-E90F-469F-A6E3-FC7A433A438B}" type="pres">
      <dgm:prSet presAssocID="{BE360482-46F7-424A-B445-AE93FD38E32B}" presName="wedge2Tx" presStyleLbl="node1" presStyleIdx="1" presStyleCnt="5">
        <dgm:presLayoutVars>
          <dgm:chMax val="0"/>
          <dgm:chPref val="0"/>
          <dgm:bulletEnabled val="1"/>
        </dgm:presLayoutVars>
      </dgm:prSet>
      <dgm:spPr/>
      <dgm:t>
        <a:bodyPr/>
        <a:lstStyle/>
        <a:p>
          <a:endParaRPr lang="zh-TW" altLang="en-US"/>
        </a:p>
      </dgm:t>
    </dgm:pt>
    <dgm:pt modelId="{11B9BED7-C373-4D29-9086-D07C9173634E}" type="pres">
      <dgm:prSet presAssocID="{BE360482-46F7-424A-B445-AE93FD38E32B}" presName="wedge3" presStyleLbl="node1" presStyleIdx="2" presStyleCnt="5"/>
      <dgm:spPr/>
      <dgm:t>
        <a:bodyPr/>
        <a:lstStyle/>
        <a:p>
          <a:endParaRPr lang="zh-TW" altLang="en-US"/>
        </a:p>
      </dgm:t>
    </dgm:pt>
    <dgm:pt modelId="{14618D6F-DBD4-4DC0-B7C1-947C8B5EE027}" type="pres">
      <dgm:prSet presAssocID="{BE360482-46F7-424A-B445-AE93FD38E32B}" presName="wedge3Tx" presStyleLbl="node1" presStyleIdx="2" presStyleCnt="5">
        <dgm:presLayoutVars>
          <dgm:chMax val="0"/>
          <dgm:chPref val="0"/>
          <dgm:bulletEnabled val="1"/>
        </dgm:presLayoutVars>
      </dgm:prSet>
      <dgm:spPr/>
      <dgm:t>
        <a:bodyPr/>
        <a:lstStyle/>
        <a:p>
          <a:endParaRPr lang="zh-TW" altLang="en-US"/>
        </a:p>
      </dgm:t>
    </dgm:pt>
    <dgm:pt modelId="{93690C89-F233-4A4A-89A3-579B6A73E372}" type="pres">
      <dgm:prSet presAssocID="{BE360482-46F7-424A-B445-AE93FD38E32B}" presName="wedge4" presStyleLbl="node1" presStyleIdx="3" presStyleCnt="5"/>
      <dgm:spPr/>
      <dgm:t>
        <a:bodyPr/>
        <a:lstStyle/>
        <a:p>
          <a:endParaRPr lang="zh-TW" altLang="en-US"/>
        </a:p>
      </dgm:t>
    </dgm:pt>
    <dgm:pt modelId="{100DC831-28E9-40F3-A3EE-1C3C5644323B}" type="pres">
      <dgm:prSet presAssocID="{BE360482-46F7-424A-B445-AE93FD38E32B}" presName="wedge4Tx" presStyleLbl="node1" presStyleIdx="3" presStyleCnt="5">
        <dgm:presLayoutVars>
          <dgm:chMax val="0"/>
          <dgm:chPref val="0"/>
          <dgm:bulletEnabled val="1"/>
        </dgm:presLayoutVars>
      </dgm:prSet>
      <dgm:spPr/>
      <dgm:t>
        <a:bodyPr/>
        <a:lstStyle/>
        <a:p>
          <a:endParaRPr lang="zh-TW" altLang="en-US"/>
        </a:p>
      </dgm:t>
    </dgm:pt>
    <dgm:pt modelId="{E54DD38B-F6FF-44EC-9D14-096E3C565A13}" type="pres">
      <dgm:prSet presAssocID="{BE360482-46F7-424A-B445-AE93FD38E32B}" presName="wedge5" presStyleLbl="node1" presStyleIdx="4" presStyleCnt="5"/>
      <dgm:spPr/>
      <dgm:t>
        <a:bodyPr/>
        <a:lstStyle/>
        <a:p>
          <a:endParaRPr lang="zh-TW" altLang="en-US"/>
        </a:p>
      </dgm:t>
    </dgm:pt>
    <dgm:pt modelId="{C0E40D4B-3E60-4667-931A-D42724D9A2B5}" type="pres">
      <dgm:prSet presAssocID="{BE360482-46F7-424A-B445-AE93FD38E32B}" presName="wedge5Tx" presStyleLbl="node1" presStyleIdx="4" presStyleCnt="5">
        <dgm:presLayoutVars>
          <dgm:chMax val="0"/>
          <dgm:chPref val="0"/>
          <dgm:bulletEnabled val="1"/>
        </dgm:presLayoutVars>
      </dgm:prSet>
      <dgm:spPr/>
      <dgm:t>
        <a:bodyPr/>
        <a:lstStyle/>
        <a:p>
          <a:endParaRPr lang="zh-TW" altLang="en-US"/>
        </a:p>
      </dgm:t>
    </dgm:pt>
  </dgm:ptLst>
  <dgm:cxnLst>
    <dgm:cxn modelId="{52D265D8-13DB-43AE-A1DE-6E9908CB7933}" type="presOf" srcId="{0B84DA3A-F7C7-4751-A72A-21C72E40ED47}" destId="{ACB6C123-E90F-469F-A6E3-FC7A433A438B}" srcOrd="1" destOrd="0" presId="urn:microsoft.com/office/officeart/2005/8/layout/chart3"/>
    <dgm:cxn modelId="{CED76331-09C8-4E86-A164-B5A351D107D4}" type="presOf" srcId="{F38276C8-844F-48ED-9739-6A92C77EE630}" destId="{50CCD5DB-23BF-4DDB-905A-7EFE483455F1}" srcOrd="0" destOrd="0" presId="urn:microsoft.com/office/officeart/2005/8/layout/chart3"/>
    <dgm:cxn modelId="{45CB2752-B59A-4215-AF59-C6B0B8CD3B01}" type="presOf" srcId="{0C7789D4-1F89-4065-8860-DA48088CD2A7}" destId="{93690C89-F233-4A4A-89A3-579B6A73E372}" srcOrd="0" destOrd="0" presId="urn:microsoft.com/office/officeart/2005/8/layout/chart3"/>
    <dgm:cxn modelId="{A772C73A-99E1-4436-B756-81B6745B1F65}" type="presOf" srcId="{BE360482-46F7-424A-B445-AE93FD38E32B}" destId="{AEDE0EDD-AC28-47CE-B84D-CD9503F7086D}" srcOrd="0" destOrd="0" presId="urn:microsoft.com/office/officeart/2005/8/layout/chart3"/>
    <dgm:cxn modelId="{3DC56719-9C2A-4253-9355-9A9C3583CBA7}" srcId="{BE360482-46F7-424A-B445-AE93FD38E32B}" destId="{0C7789D4-1F89-4065-8860-DA48088CD2A7}" srcOrd="3" destOrd="0" parTransId="{585992CF-F6DC-497F-8950-B51F3424DCD3}" sibTransId="{2A298A42-475B-4301-AB32-D98340FF1E9D}"/>
    <dgm:cxn modelId="{754B5BFA-0B38-4127-9633-1D51E41A3EDC}" type="presOf" srcId="{F38276C8-844F-48ED-9739-6A92C77EE630}" destId="{78DA87BC-5237-45A6-96E1-5D80DEE2E9EF}" srcOrd="1" destOrd="0" presId="urn:microsoft.com/office/officeart/2005/8/layout/chart3"/>
    <dgm:cxn modelId="{4A5CAB94-E8AC-4B6B-B053-FDC248DEDDDA}" srcId="{BE360482-46F7-424A-B445-AE93FD38E32B}" destId="{528292E3-B1C4-45B4-A0D6-4A19A54EC51D}" srcOrd="2" destOrd="0" parTransId="{D268C40A-FED9-4521-93DD-4085C070B92D}" sibTransId="{75E12C5F-C574-417D-B69C-039E0BDD682D}"/>
    <dgm:cxn modelId="{8818B7DF-6694-4A8E-B179-EE11D338DCF8}" srcId="{BE360482-46F7-424A-B445-AE93FD38E32B}" destId="{0B84DA3A-F7C7-4751-A72A-21C72E40ED47}" srcOrd="1" destOrd="0" parTransId="{1B1EDC59-E1A3-42DC-9A88-B00B3249D65E}" sibTransId="{0F47F276-4514-42A7-9AD0-432AF4091636}"/>
    <dgm:cxn modelId="{E6AD8E4F-C9C4-429D-B718-7C0426A8F9CE}" srcId="{BE360482-46F7-424A-B445-AE93FD38E32B}" destId="{F38276C8-844F-48ED-9739-6A92C77EE630}" srcOrd="0" destOrd="0" parTransId="{2B17AEE9-E013-4080-BB58-A4712E3F7834}" sibTransId="{ABFAE1DE-C2A2-4BE6-A48C-F307474F5E23}"/>
    <dgm:cxn modelId="{7B8F84E9-6191-4DDE-8EE0-425FAAE0E479}" type="presOf" srcId="{AE0BE6E1-C2A5-4CD4-BF75-2C45B55975F8}" destId="{E54DD38B-F6FF-44EC-9D14-096E3C565A13}" srcOrd="0" destOrd="0" presId="urn:microsoft.com/office/officeart/2005/8/layout/chart3"/>
    <dgm:cxn modelId="{901C16FA-6B69-4ECB-98C5-58108F70871F}" type="presOf" srcId="{528292E3-B1C4-45B4-A0D6-4A19A54EC51D}" destId="{11B9BED7-C373-4D29-9086-D07C9173634E}" srcOrd="0" destOrd="0" presId="urn:microsoft.com/office/officeart/2005/8/layout/chart3"/>
    <dgm:cxn modelId="{0F53AE2F-0B3F-4927-BE75-6F1DD4D83D18}" type="presOf" srcId="{0C7789D4-1F89-4065-8860-DA48088CD2A7}" destId="{100DC831-28E9-40F3-A3EE-1C3C5644323B}" srcOrd="1" destOrd="0" presId="urn:microsoft.com/office/officeart/2005/8/layout/chart3"/>
    <dgm:cxn modelId="{22B4910E-275E-4FDF-87CC-02F08492F48B}" srcId="{BE360482-46F7-424A-B445-AE93FD38E32B}" destId="{AE0BE6E1-C2A5-4CD4-BF75-2C45B55975F8}" srcOrd="4" destOrd="0" parTransId="{9D9294C1-248A-464F-B735-5057D62DBB74}" sibTransId="{D85D63D8-9563-4B0B-82E9-1BEC3F3CA261}"/>
    <dgm:cxn modelId="{F8F6599F-64B0-473A-A116-A34FF033EDA3}" type="presOf" srcId="{528292E3-B1C4-45B4-A0D6-4A19A54EC51D}" destId="{14618D6F-DBD4-4DC0-B7C1-947C8B5EE027}" srcOrd="1" destOrd="0" presId="urn:microsoft.com/office/officeart/2005/8/layout/chart3"/>
    <dgm:cxn modelId="{317E17BA-A051-47B0-9822-EAB2FAE643F2}" type="presOf" srcId="{0B84DA3A-F7C7-4751-A72A-21C72E40ED47}" destId="{9C19FF42-F651-4BA6-AB42-CD48A35DBBBC}" srcOrd="0" destOrd="0" presId="urn:microsoft.com/office/officeart/2005/8/layout/chart3"/>
    <dgm:cxn modelId="{4A0F12CC-74D5-4748-94C0-2AA5A2219AC4}" type="presOf" srcId="{AE0BE6E1-C2A5-4CD4-BF75-2C45B55975F8}" destId="{C0E40D4B-3E60-4667-931A-D42724D9A2B5}" srcOrd="1" destOrd="0" presId="urn:microsoft.com/office/officeart/2005/8/layout/chart3"/>
    <dgm:cxn modelId="{95E404E0-259A-44F4-B98B-A47E1EF52877}" type="presParOf" srcId="{AEDE0EDD-AC28-47CE-B84D-CD9503F7086D}" destId="{50CCD5DB-23BF-4DDB-905A-7EFE483455F1}" srcOrd="0" destOrd="0" presId="urn:microsoft.com/office/officeart/2005/8/layout/chart3"/>
    <dgm:cxn modelId="{E185FA55-BD28-46E9-A19A-C7677463CC6A}" type="presParOf" srcId="{AEDE0EDD-AC28-47CE-B84D-CD9503F7086D}" destId="{78DA87BC-5237-45A6-96E1-5D80DEE2E9EF}" srcOrd="1" destOrd="0" presId="urn:microsoft.com/office/officeart/2005/8/layout/chart3"/>
    <dgm:cxn modelId="{FD0FD126-3CDB-45AC-B7CA-B11D744817E5}" type="presParOf" srcId="{AEDE0EDD-AC28-47CE-B84D-CD9503F7086D}" destId="{9C19FF42-F651-4BA6-AB42-CD48A35DBBBC}" srcOrd="2" destOrd="0" presId="urn:microsoft.com/office/officeart/2005/8/layout/chart3"/>
    <dgm:cxn modelId="{10175CA4-84F2-48DC-9220-4D26994B9B9C}" type="presParOf" srcId="{AEDE0EDD-AC28-47CE-B84D-CD9503F7086D}" destId="{ACB6C123-E90F-469F-A6E3-FC7A433A438B}" srcOrd="3" destOrd="0" presId="urn:microsoft.com/office/officeart/2005/8/layout/chart3"/>
    <dgm:cxn modelId="{ED951E9A-8976-4FB8-BC24-9D860D5079EB}" type="presParOf" srcId="{AEDE0EDD-AC28-47CE-B84D-CD9503F7086D}" destId="{11B9BED7-C373-4D29-9086-D07C9173634E}" srcOrd="4" destOrd="0" presId="urn:microsoft.com/office/officeart/2005/8/layout/chart3"/>
    <dgm:cxn modelId="{DDB7CD60-F1C5-4E46-9808-1178727A8B46}" type="presParOf" srcId="{AEDE0EDD-AC28-47CE-B84D-CD9503F7086D}" destId="{14618D6F-DBD4-4DC0-B7C1-947C8B5EE027}" srcOrd="5" destOrd="0" presId="urn:microsoft.com/office/officeart/2005/8/layout/chart3"/>
    <dgm:cxn modelId="{C3AD3136-540A-4B93-8A48-D29B296433E2}" type="presParOf" srcId="{AEDE0EDD-AC28-47CE-B84D-CD9503F7086D}" destId="{93690C89-F233-4A4A-89A3-579B6A73E372}" srcOrd="6" destOrd="0" presId="urn:microsoft.com/office/officeart/2005/8/layout/chart3"/>
    <dgm:cxn modelId="{2A91967D-D8EE-4B9A-B025-26C31316A0E8}" type="presParOf" srcId="{AEDE0EDD-AC28-47CE-B84D-CD9503F7086D}" destId="{100DC831-28E9-40F3-A3EE-1C3C5644323B}" srcOrd="7" destOrd="0" presId="urn:microsoft.com/office/officeart/2005/8/layout/chart3"/>
    <dgm:cxn modelId="{02136E1C-B8D2-4C7C-A392-DF5F5E6BB47E}" type="presParOf" srcId="{AEDE0EDD-AC28-47CE-B84D-CD9503F7086D}" destId="{E54DD38B-F6FF-44EC-9D14-096E3C565A13}" srcOrd="8" destOrd="0" presId="urn:microsoft.com/office/officeart/2005/8/layout/chart3"/>
    <dgm:cxn modelId="{D6A64F52-360C-44F3-9189-D4B2899F8DEF}" type="presParOf" srcId="{AEDE0EDD-AC28-47CE-B84D-CD9503F7086D}" destId="{C0E40D4B-3E60-4667-931A-D42724D9A2B5}" srcOrd="9" destOrd="0" presId="urn:microsoft.com/office/officeart/2005/8/layout/chart3"/>
  </dgm:cxnLst>
  <dgm:bg/>
  <dgm:whole>
    <a:ln>
      <a:noFill/>
    </a:ln>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31EFAE-FF27-4257-84BC-5135294AFAFF}" type="doc">
      <dgm:prSet loTypeId="urn:microsoft.com/office/officeart/2005/8/layout/process4" loCatId="process" qsTypeId="urn:microsoft.com/office/officeart/2005/8/quickstyle/simple1" qsCatId="simple" csTypeId="urn:microsoft.com/office/officeart/2005/8/colors/accent1_1" csCatId="accent1" phldr="1"/>
      <dgm:spPr/>
      <dgm:t>
        <a:bodyPr/>
        <a:lstStyle/>
        <a:p>
          <a:endParaRPr lang="zh-TW" altLang="en-US"/>
        </a:p>
      </dgm:t>
    </dgm:pt>
    <dgm:pt modelId="{5EBCE514-77EE-4CE7-AFE5-A2ACBF641FCA}">
      <dgm:prSet phldrT="[文字]" custT="1"/>
      <dgm:spPr/>
      <dgm:t>
        <a:bodyPr/>
        <a:lstStyle/>
        <a:p>
          <a:r>
            <a:rPr lang="zh-TW" sz="3200" dirty="0" smtClean="0"/>
            <a:t>說明</a:t>
          </a:r>
          <a:r>
            <a:rPr lang="zh-TW" altLang="en-US" sz="3200" dirty="0" smtClean="0"/>
            <a:t>各類型高級中等學校</a:t>
          </a:r>
          <a:r>
            <a:rPr lang="zh-TW" sz="3200" dirty="0" smtClean="0"/>
            <a:t>的差別</a:t>
          </a:r>
          <a:endParaRPr lang="zh-TW" altLang="en-US" sz="3200" dirty="0"/>
        </a:p>
      </dgm:t>
    </dgm:pt>
    <dgm:pt modelId="{123225E2-783E-4680-831C-436A883B4E5E}" type="parTrans" cxnId="{5242FC1C-C385-49F8-A0F5-1354BFCCF7E3}">
      <dgm:prSet/>
      <dgm:spPr/>
      <dgm:t>
        <a:bodyPr/>
        <a:lstStyle/>
        <a:p>
          <a:endParaRPr lang="zh-TW" altLang="en-US"/>
        </a:p>
      </dgm:t>
    </dgm:pt>
    <dgm:pt modelId="{DAAE055F-D353-4171-9314-1AFDF38C7A37}" type="sibTrans" cxnId="{5242FC1C-C385-49F8-A0F5-1354BFCCF7E3}">
      <dgm:prSet/>
      <dgm:spPr/>
      <dgm:t>
        <a:bodyPr/>
        <a:lstStyle/>
        <a:p>
          <a:endParaRPr lang="zh-TW" altLang="en-US"/>
        </a:p>
      </dgm:t>
    </dgm:pt>
    <dgm:pt modelId="{0DE80C79-2F4C-45CD-8B28-EE663135DFAF}">
      <dgm:prSet phldrT="[文字]" custT="1"/>
      <dgm:spPr/>
      <dgm:t>
        <a:bodyPr/>
        <a:lstStyle/>
        <a:p>
          <a:r>
            <a:rPr lang="zh-TW" sz="3200" dirty="0" smtClean="0"/>
            <a:t>協助學生區辨「學術傾向」</a:t>
          </a:r>
          <a:r>
            <a:rPr lang="zh-TW" altLang="en-US" sz="3200" dirty="0" smtClean="0"/>
            <a:t>、</a:t>
          </a:r>
          <a:r>
            <a:rPr lang="zh-TW" sz="3200" dirty="0" smtClean="0"/>
            <a:t>「職業傾向」</a:t>
          </a:r>
          <a:endParaRPr lang="zh-TW" altLang="en-US" sz="3200" dirty="0"/>
        </a:p>
      </dgm:t>
    </dgm:pt>
    <dgm:pt modelId="{1AA69EC1-EE99-472A-9354-86DA805A2F32}" type="parTrans" cxnId="{B25C42EB-25BF-46A8-891A-E5428B87F670}">
      <dgm:prSet/>
      <dgm:spPr/>
      <dgm:t>
        <a:bodyPr/>
        <a:lstStyle/>
        <a:p>
          <a:endParaRPr lang="zh-TW" altLang="en-US"/>
        </a:p>
      </dgm:t>
    </dgm:pt>
    <dgm:pt modelId="{9731F5B6-98A7-4F14-AF59-EA17249A4A0D}" type="sibTrans" cxnId="{B25C42EB-25BF-46A8-891A-E5428B87F670}">
      <dgm:prSet/>
      <dgm:spPr/>
      <dgm:t>
        <a:bodyPr/>
        <a:lstStyle/>
        <a:p>
          <a:endParaRPr lang="zh-TW" altLang="en-US"/>
        </a:p>
      </dgm:t>
    </dgm:pt>
    <dgm:pt modelId="{F46958C6-239F-465A-A654-1CB92C54B90B}">
      <dgm:prSet phldrT="[文字]" custT="1"/>
      <dgm:spPr/>
      <dgm:t>
        <a:bodyPr/>
        <a:lstStyle/>
        <a:p>
          <a:r>
            <a:rPr lang="zh-TW" sz="3200" dirty="0" smtClean="0"/>
            <a:t>學生若處於生涯未定向，則需要提供更多相關資訊的探討，或鼓勵先填綜合高中</a:t>
          </a:r>
          <a:endParaRPr lang="zh-TW" altLang="en-US" sz="3200" dirty="0"/>
        </a:p>
      </dgm:t>
    </dgm:pt>
    <dgm:pt modelId="{2C9AFCAF-0DF6-4E86-81D2-BC930500DE2A}" type="parTrans" cxnId="{C21BCD42-4519-4F5F-87F0-D82493690593}">
      <dgm:prSet/>
      <dgm:spPr/>
      <dgm:t>
        <a:bodyPr/>
        <a:lstStyle/>
        <a:p>
          <a:endParaRPr lang="zh-TW" altLang="en-US"/>
        </a:p>
      </dgm:t>
    </dgm:pt>
    <dgm:pt modelId="{8D40883F-8243-4AAC-AC91-2867BFC2EFD9}" type="sibTrans" cxnId="{C21BCD42-4519-4F5F-87F0-D82493690593}">
      <dgm:prSet/>
      <dgm:spPr/>
      <dgm:t>
        <a:bodyPr/>
        <a:lstStyle/>
        <a:p>
          <a:endParaRPr lang="zh-TW" altLang="en-US"/>
        </a:p>
      </dgm:t>
    </dgm:pt>
    <dgm:pt modelId="{168836B8-33E8-4298-91C4-1BCE14382F33}" type="pres">
      <dgm:prSet presAssocID="{A231EFAE-FF27-4257-84BC-5135294AFAFF}" presName="Name0" presStyleCnt="0">
        <dgm:presLayoutVars>
          <dgm:dir/>
          <dgm:animLvl val="lvl"/>
          <dgm:resizeHandles val="exact"/>
        </dgm:presLayoutVars>
      </dgm:prSet>
      <dgm:spPr/>
      <dgm:t>
        <a:bodyPr/>
        <a:lstStyle/>
        <a:p>
          <a:endParaRPr lang="zh-TW" altLang="en-US"/>
        </a:p>
      </dgm:t>
    </dgm:pt>
    <dgm:pt modelId="{0168E453-D7D2-4C19-8AEE-FB595CC6D8C4}" type="pres">
      <dgm:prSet presAssocID="{F46958C6-239F-465A-A654-1CB92C54B90B}" presName="boxAndChildren" presStyleCnt="0"/>
      <dgm:spPr/>
    </dgm:pt>
    <dgm:pt modelId="{094D61DE-832A-4D24-8BE8-8AE96F12DD67}" type="pres">
      <dgm:prSet presAssocID="{F46958C6-239F-465A-A654-1CB92C54B90B}" presName="parentTextBox" presStyleLbl="node1" presStyleIdx="0" presStyleCnt="3"/>
      <dgm:spPr/>
      <dgm:t>
        <a:bodyPr/>
        <a:lstStyle/>
        <a:p>
          <a:endParaRPr lang="zh-TW" altLang="en-US"/>
        </a:p>
      </dgm:t>
    </dgm:pt>
    <dgm:pt modelId="{677328BB-58B3-42E4-891B-D2784059313F}" type="pres">
      <dgm:prSet presAssocID="{9731F5B6-98A7-4F14-AF59-EA17249A4A0D}" presName="sp" presStyleCnt="0"/>
      <dgm:spPr/>
    </dgm:pt>
    <dgm:pt modelId="{011935F2-5790-4CEA-BF06-6BAB10290C02}" type="pres">
      <dgm:prSet presAssocID="{0DE80C79-2F4C-45CD-8B28-EE663135DFAF}" presName="arrowAndChildren" presStyleCnt="0"/>
      <dgm:spPr/>
    </dgm:pt>
    <dgm:pt modelId="{5C5E299B-BC6F-4683-82F1-A673A1613F48}" type="pres">
      <dgm:prSet presAssocID="{0DE80C79-2F4C-45CD-8B28-EE663135DFAF}" presName="parentTextArrow" presStyleLbl="node1" presStyleIdx="1" presStyleCnt="3" custScaleY="68539"/>
      <dgm:spPr/>
      <dgm:t>
        <a:bodyPr/>
        <a:lstStyle/>
        <a:p>
          <a:endParaRPr lang="zh-TW" altLang="en-US"/>
        </a:p>
      </dgm:t>
    </dgm:pt>
    <dgm:pt modelId="{6B5D0F7B-AC0E-4756-A0DB-F5CDE72BD73E}" type="pres">
      <dgm:prSet presAssocID="{DAAE055F-D353-4171-9314-1AFDF38C7A37}" presName="sp" presStyleCnt="0"/>
      <dgm:spPr/>
    </dgm:pt>
    <dgm:pt modelId="{1F4F6616-3681-4140-AA25-ECF5CC0594C7}" type="pres">
      <dgm:prSet presAssocID="{5EBCE514-77EE-4CE7-AFE5-A2ACBF641FCA}" presName="arrowAndChildren" presStyleCnt="0"/>
      <dgm:spPr/>
    </dgm:pt>
    <dgm:pt modelId="{102463D3-CE8A-473C-A611-1D6539EB9E09}" type="pres">
      <dgm:prSet presAssocID="{5EBCE514-77EE-4CE7-AFE5-A2ACBF641FCA}" presName="parentTextArrow" presStyleLbl="node1" presStyleIdx="2" presStyleCnt="3" custScaleY="67266"/>
      <dgm:spPr/>
      <dgm:t>
        <a:bodyPr/>
        <a:lstStyle/>
        <a:p>
          <a:endParaRPr lang="zh-TW" altLang="en-US"/>
        </a:p>
      </dgm:t>
    </dgm:pt>
  </dgm:ptLst>
  <dgm:cxnLst>
    <dgm:cxn modelId="{5242FC1C-C385-49F8-A0F5-1354BFCCF7E3}" srcId="{A231EFAE-FF27-4257-84BC-5135294AFAFF}" destId="{5EBCE514-77EE-4CE7-AFE5-A2ACBF641FCA}" srcOrd="0" destOrd="0" parTransId="{123225E2-783E-4680-831C-436A883B4E5E}" sibTransId="{DAAE055F-D353-4171-9314-1AFDF38C7A37}"/>
    <dgm:cxn modelId="{B9A4119D-C60A-4439-8D45-121D00E470B8}" type="presOf" srcId="{F46958C6-239F-465A-A654-1CB92C54B90B}" destId="{094D61DE-832A-4D24-8BE8-8AE96F12DD67}" srcOrd="0" destOrd="0" presId="urn:microsoft.com/office/officeart/2005/8/layout/process4"/>
    <dgm:cxn modelId="{790D0B2D-0C10-431F-94A0-04A44FED4A36}" type="presOf" srcId="{0DE80C79-2F4C-45CD-8B28-EE663135DFAF}" destId="{5C5E299B-BC6F-4683-82F1-A673A1613F48}" srcOrd="0" destOrd="0" presId="urn:microsoft.com/office/officeart/2005/8/layout/process4"/>
    <dgm:cxn modelId="{E4423001-C238-43CA-82A8-4C37AC921835}" type="presOf" srcId="{A231EFAE-FF27-4257-84BC-5135294AFAFF}" destId="{168836B8-33E8-4298-91C4-1BCE14382F33}" srcOrd="0" destOrd="0" presId="urn:microsoft.com/office/officeart/2005/8/layout/process4"/>
    <dgm:cxn modelId="{9390E1DB-215F-45B2-89B9-AC5412A235F8}" type="presOf" srcId="{5EBCE514-77EE-4CE7-AFE5-A2ACBF641FCA}" destId="{102463D3-CE8A-473C-A611-1D6539EB9E09}" srcOrd="0" destOrd="0" presId="urn:microsoft.com/office/officeart/2005/8/layout/process4"/>
    <dgm:cxn modelId="{B25C42EB-25BF-46A8-891A-E5428B87F670}" srcId="{A231EFAE-FF27-4257-84BC-5135294AFAFF}" destId="{0DE80C79-2F4C-45CD-8B28-EE663135DFAF}" srcOrd="1" destOrd="0" parTransId="{1AA69EC1-EE99-472A-9354-86DA805A2F32}" sibTransId="{9731F5B6-98A7-4F14-AF59-EA17249A4A0D}"/>
    <dgm:cxn modelId="{C21BCD42-4519-4F5F-87F0-D82493690593}" srcId="{A231EFAE-FF27-4257-84BC-5135294AFAFF}" destId="{F46958C6-239F-465A-A654-1CB92C54B90B}" srcOrd="2" destOrd="0" parTransId="{2C9AFCAF-0DF6-4E86-81D2-BC930500DE2A}" sibTransId="{8D40883F-8243-4AAC-AC91-2867BFC2EFD9}"/>
    <dgm:cxn modelId="{C8117A2D-8BBE-4D8C-AD29-510272F42294}" type="presParOf" srcId="{168836B8-33E8-4298-91C4-1BCE14382F33}" destId="{0168E453-D7D2-4C19-8AEE-FB595CC6D8C4}" srcOrd="0" destOrd="0" presId="urn:microsoft.com/office/officeart/2005/8/layout/process4"/>
    <dgm:cxn modelId="{C155D4B5-D0D3-4CBF-A7F4-19FB6EA57E13}" type="presParOf" srcId="{0168E453-D7D2-4C19-8AEE-FB595CC6D8C4}" destId="{094D61DE-832A-4D24-8BE8-8AE96F12DD67}" srcOrd="0" destOrd="0" presId="urn:microsoft.com/office/officeart/2005/8/layout/process4"/>
    <dgm:cxn modelId="{8423D01E-CEDB-4D03-B7B2-8513C4F96DCF}" type="presParOf" srcId="{168836B8-33E8-4298-91C4-1BCE14382F33}" destId="{677328BB-58B3-42E4-891B-D2784059313F}" srcOrd="1" destOrd="0" presId="urn:microsoft.com/office/officeart/2005/8/layout/process4"/>
    <dgm:cxn modelId="{903E5E51-9C2C-4964-A062-6339FEF3EFF2}" type="presParOf" srcId="{168836B8-33E8-4298-91C4-1BCE14382F33}" destId="{011935F2-5790-4CEA-BF06-6BAB10290C02}" srcOrd="2" destOrd="0" presId="urn:microsoft.com/office/officeart/2005/8/layout/process4"/>
    <dgm:cxn modelId="{0C9D2C3F-5FDA-46B1-B94D-463DBED58A25}" type="presParOf" srcId="{011935F2-5790-4CEA-BF06-6BAB10290C02}" destId="{5C5E299B-BC6F-4683-82F1-A673A1613F48}" srcOrd="0" destOrd="0" presId="urn:microsoft.com/office/officeart/2005/8/layout/process4"/>
    <dgm:cxn modelId="{1012F8F1-4650-4FC2-A87D-0550BFB2E2E3}" type="presParOf" srcId="{168836B8-33E8-4298-91C4-1BCE14382F33}" destId="{6B5D0F7B-AC0E-4756-A0DB-F5CDE72BD73E}" srcOrd="3" destOrd="0" presId="urn:microsoft.com/office/officeart/2005/8/layout/process4"/>
    <dgm:cxn modelId="{85BFA79F-2656-4E8B-934C-349569C54E87}" type="presParOf" srcId="{168836B8-33E8-4298-91C4-1BCE14382F33}" destId="{1F4F6616-3681-4140-AA25-ECF5CC0594C7}" srcOrd="4" destOrd="0" presId="urn:microsoft.com/office/officeart/2005/8/layout/process4"/>
    <dgm:cxn modelId="{350D530A-96A6-4B0D-81F7-15D75C62398E}" type="presParOf" srcId="{1F4F6616-3681-4140-AA25-ECF5CC0594C7}" destId="{102463D3-CE8A-473C-A611-1D6539EB9E09}" srcOrd="0" destOrd="0" presId="urn:microsoft.com/office/officeart/2005/8/layout/process4"/>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6A6463-35A6-415B-A143-09E1FE5A22A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6EE45954-50BA-443E-9603-A37AC31069A6}">
      <dgm:prSet phldrT="[文字]" custT="1"/>
      <dgm:spPr/>
      <dgm:t>
        <a:bodyPr/>
        <a:lstStyle/>
        <a:p>
          <a:r>
            <a:rPr lang="zh-TW" altLang="en-US" sz="3000" dirty="0" smtClean="0"/>
            <a:t>志願已定向</a:t>
          </a:r>
          <a:endParaRPr lang="zh-TW" altLang="en-US" sz="3000" dirty="0"/>
        </a:p>
      </dgm:t>
    </dgm:pt>
    <dgm:pt modelId="{0AAE5F86-DCF2-460F-AB5D-41CF088CDBF7}" type="parTrans" cxnId="{000DED14-F498-4D4F-9765-3F14FA23C62B}">
      <dgm:prSet/>
      <dgm:spPr/>
      <dgm:t>
        <a:bodyPr/>
        <a:lstStyle/>
        <a:p>
          <a:endParaRPr lang="zh-TW" altLang="en-US"/>
        </a:p>
      </dgm:t>
    </dgm:pt>
    <dgm:pt modelId="{716E70ED-32F1-45E2-A919-8410D301D53D}" type="sibTrans" cxnId="{000DED14-F498-4D4F-9765-3F14FA23C62B}">
      <dgm:prSet/>
      <dgm:spPr/>
      <dgm:t>
        <a:bodyPr/>
        <a:lstStyle/>
        <a:p>
          <a:endParaRPr lang="zh-TW" altLang="en-US"/>
        </a:p>
      </dgm:t>
    </dgm:pt>
    <dgm:pt modelId="{5A4EE0F9-DBC8-4793-BAC6-804F67A55CE6}">
      <dgm:prSet phldrT="[文字]" custT="1"/>
      <dgm:spPr/>
      <dgm:t>
        <a:bodyPr/>
        <a:lstStyle/>
        <a:p>
          <a:pPr algn="just"/>
          <a:r>
            <a:rPr lang="zh-TW" altLang="en-US" sz="3200" dirty="0" smtClean="0"/>
            <a:t>學生對於生涯發展方向已能初步定向，給予支持即可。</a:t>
          </a:r>
          <a:endParaRPr lang="zh-TW" altLang="en-US" sz="3200" dirty="0"/>
        </a:p>
      </dgm:t>
    </dgm:pt>
    <dgm:pt modelId="{DF7413A9-49EA-48CC-8B62-FECD10FB580E}" type="parTrans" cxnId="{9E440B5D-84FC-4EE4-858E-D073F18133D5}">
      <dgm:prSet/>
      <dgm:spPr/>
      <dgm:t>
        <a:bodyPr/>
        <a:lstStyle/>
        <a:p>
          <a:endParaRPr lang="zh-TW" altLang="en-US"/>
        </a:p>
      </dgm:t>
    </dgm:pt>
    <dgm:pt modelId="{F1C4CB84-EBF0-4C95-BFF8-E682C4489BDD}" type="sibTrans" cxnId="{9E440B5D-84FC-4EE4-858E-D073F18133D5}">
      <dgm:prSet/>
      <dgm:spPr/>
      <dgm:t>
        <a:bodyPr/>
        <a:lstStyle/>
        <a:p>
          <a:endParaRPr lang="zh-TW" altLang="en-US"/>
        </a:p>
      </dgm:t>
    </dgm:pt>
    <dgm:pt modelId="{F019B8BA-B7E6-4F34-8BF7-C7DA452D3237}">
      <dgm:prSet phldrT="[文字]" custT="1"/>
      <dgm:spPr/>
      <dgm:t>
        <a:bodyPr/>
        <a:lstStyle/>
        <a:p>
          <a:r>
            <a:rPr lang="zh-TW" altLang="en-US" sz="3000" b="0" dirty="0" smtClean="0"/>
            <a:t>志願未定向</a:t>
          </a:r>
          <a:endParaRPr lang="zh-TW" altLang="en-US" sz="3000" b="0" dirty="0"/>
        </a:p>
      </dgm:t>
    </dgm:pt>
    <dgm:pt modelId="{48421690-95C2-49F9-A487-7E0E2994ED84}" type="parTrans" cxnId="{A36316D6-4760-45E2-A49D-8A089C662577}">
      <dgm:prSet/>
      <dgm:spPr/>
      <dgm:t>
        <a:bodyPr/>
        <a:lstStyle/>
        <a:p>
          <a:endParaRPr lang="zh-TW" altLang="en-US"/>
        </a:p>
      </dgm:t>
    </dgm:pt>
    <dgm:pt modelId="{6C8F2E55-B439-42DD-8852-D7E40812D69C}" type="sibTrans" cxnId="{A36316D6-4760-45E2-A49D-8A089C662577}">
      <dgm:prSet/>
      <dgm:spPr/>
      <dgm:t>
        <a:bodyPr/>
        <a:lstStyle/>
        <a:p>
          <a:endParaRPr lang="zh-TW" altLang="en-US"/>
        </a:p>
      </dgm:t>
    </dgm:pt>
    <dgm:pt modelId="{96738A77-0405-46D0-BD04-26C8192D525F}">
      <dgm:prSet phldrT="[文字]" custT="1"/>
      <dgm:spPr/>
      <dgm:t>
        <a:bodyPr/>
        <a:lstStyle/>
        <a:p>
          <a:r>
            <a:rPr lang="zh-TW" altLang="en-US" sz="3200" dirty="0" smtClean="0"/>
            <a:t>建議導師及輔導人員協助學生了解自己，進而在下一次的志願結果能呈現逐步收斂的情況。</a:t>
          </a:r>
          <a:endParaRPr lang="zh-TW" altLang="en-US" sz="3200" dirty="0"/>
        </a:p>
      </dgm:t>
    </dgm:pt>
    <dgm:pt modelId="{63FB44A3-EB99-4189-8FE5-F876D24B543A}" type="parTrans" cxnId="{386F4D4A-3833-4A59-AECB-071BEDA8A6F7}">
      <dgm:prSet/>
      <dgm:spPr/>
      <dgm:t>
        <a:bodyPr/>
        <a:lstStyle/>
        <a:p>
          <a:endParaRPr lang="zh-TW" altLang="en-US"/>
        </a:p>
      </dgm:t>
    </dgm:pt>
    <dgm:pt modelId="{7D88F232-2D37-492B-A99E-74B221432319}" type="sibTrans" cxnId="{386F4D4A-3833-4A59-AECB-071BEDA8A6F7}">
      <dgm:prSet/>
      <dgm:spPr/>
      <dgm:t>
        <a:bodyPr/>
        <a:lstStyle/>
        <a:p>
          <a:endParaRPr lang="zh-TW" altLang="en-US"/>
        </a:p>
      </dgm:t>
    </dgm:pt>
    <dgm:pt modelId="{C767CFEC-8A65-4DE2-B829-CCD5CDB4535F}" type="pres">
      <dgm:prSet presAssocID="{D76A6463-35A6-415B-A143-09E1FE5A22A8}" presName="linear" presStyleCnt="0">
        <dgm:presLayoutVars>
          <dgm:dir/>
          <dgm:animLvl val="lvl"/>
          <dgm:resizeHandles val="exact"/>
        </dgm:presLayoutVars>
      </dgm:prSet>
      <dgm:spPr/>
      <dgm:t>
        <a:bodyPr/>
        <a:lstStyle/>
        <a:p>
          <a:endParaRPr lang="zh-TW" altLang="en-US"/>
        </a:p>
      </dgm:t>
    </dgm:pt>
    <dgm:pt modelId="{103265F8-55AF-4674-8D91-B81570D94A51}" type="pres">
      <dgm:prSet presAssocID="{6EE45954-50BA-443E-9603-A37AC31069A6}" presName="parentLin" presStyleCnt="0"/>
      <dgm:spPr/>
    </dgm:pt>
    <dgm:pt modelId="{DACE5041-6DC3-4F9A-8357-067599E4B009}" type="pres">
      <dgm:prSet presAssocID="{6EE45954-50BA-443E-9603-A37AC31069A6}" presName="parentLeftMargin" presStyleLbl="node1" presStyleIdx="0" presStyleCnt="2"/>
      <dgm:spPr/>
      <dgm:t>
        <a:bodyPr/>
        <a:lstStyle/>
        <a:p>
          <a:endParaRPr lang="zh-TW" altLang="en-US"/>
        </a:p>
      </dgm:t>
    </dgm:pt>
    <dgm:pt modelId="{B19AB944-0BCC-428D-B2BA-86E8AC7D9674}" type="pres">
      <dgm:prSet presAssocID="{6EE45954-50BA-443E-9603-A37AC31069A6}" presName="parentText" presStyleLbl="node1" presStyleIdx="0" presStyleCnt="2">
        <dgm:presLayoutVars>
          <dgm:chMax val="0"/>
          <dgm:bulletEnabled val="1"/>
        </dgm:presLayoutVars>
      </dgm:prSet>
      <dgm:spPr/>
      <dgm:t>
        <a:bodyPr/>
        <a:lstStyle/>
        <a:p>
          <a:endParaRPr lang="zh-TW" altLang="en-US"/>
        </a:p>
      </dgm:t>
    </dgm:pt>
    <dgm:pt modelId="{9B8B4B36-8D5D-49E4-849B-42CF3DEB4F98}" type="pres">
      <dgm:prSet presAssocID="{6EE45954-50BA-443E-9603-A37AC31069A6}" presName="negativeSpace" presStyleCnt="0"/>
      <dgm:spPr/>
    </dgm:pt>
    <dgm:pt modelId="{ACA8570B-EFBE-4E77-87FA-43E4D2C62257}" type="pres">
      <dgm:prSet presAssocID="{6EE45954-50BA-443E-9603-A37AC31069A6}" presName="childText" presStyleLbl="conFgAcc1" presStyleIdx="0" presStyleCnt="2">
        <dgm:presLayoutVars>
          <dgm:bulletEnabled val="1"/>
        </dgm:presLayoutVars>
      </dgm:prSet>
      <dgm:spPr/>
      <dgm:t>
        <a:bodyPr/>
        <a:lstStyle/>
        <a:p>
          <a:endParaRPr lang="zh-TW" altLang="en-US"/>
        </a:p>
      </dgm:t>
    </dgm:pt>
    <dgm:pt modelId="{3C55D4FE-9FD2-4BBE-AC52-2C5C569B0A10}" type="pres">
      <dgm:prSet presAssocID="{716E70ED-32F1-45E2-A919-8410D301D53D}" presName="spaceBetweenRectangles" presStyleCnt="0"/>
      <dgm:spPr/>
    </dgm:pt>
    <dgm:pt modelId="{11393530-8F75-4A05-8448-60A067D615ED}" type="pres">
      <dgm:prSet presAssocID="{F019B8BA-B7E6-4F34-8BF7-C7DA452D3237}" presName="parentLin" presStyleCnt="0"/>
      <dgm:spPr/>
    </dgm:pt>
    <dgm:pt modelId="{05E969B9-A9EE-4DC1-BF92-D97A9B79B2BD}" type="pres">
      <dgm:prSet presAssocID="{F019B8BA-B7E6-4F34-8BF7-C7DA452D3237}" presName="parentLeftMargin" presStyleLbl="node1" presStyleIdx="0" presStyleCnt="2"/>
      <dgm:spPr/>
      <dgm:t>
        <a:bodyPr/>
        <a:lstStyle/>
        <a:p>
          <a:endParaRPr lang="zh-TW" altLang="en-US"/>
        </a:p>
      </dgm:t>
    </dgm:pt>
    <dgm:pt modelId="{2A686548-21FB-42DA-AE43-D78C4535ABD4}" type="pres">
      <dgm:prSet presAssocID="{F019B8BA-B7E6-4F34-8BF7-C7DA452D3237}" presName="parentText" presStyleLbl="node1" presStyleIdx="1" presStyleCnt="2">
        <dgm:presLayoutVars>
          <dgm:chMax val="0"/>
          <dgm:bulletEnabled val="1"/>
        </dgm:presLayoutVars>
      </dgm:prSet>
      <dgm:spPr/>
      <dgm:t>
        <a:bodyPr/>
        <a:lstStyle/>
        <a:p>
          <a:endParaRPr lang="zh-TW" altLang="en-US"/>
        </a:p>
      </dgm:t>
    </dgm:pt>
    <dgm:pt modelId="{91A4FA8B-C1C9-4099-ADE3-A5115B85EDBE}" type="pres">
      <dgm:prSet presAssocID="{F019B8BA-B7E6-4F34-8BF7-C7DA452D3237}" presName="negativeSpace" presStyleCnt="0"/>
      <dgm:spPr/>
    </dgm:pt>
    <dgm:pt modelId="{97D21036-BB16-4C0E-B238-8288D3D2B4D0}" type="pres">
      <dgm:prSet presAssocID="{F019B8BA-B7E6-4F34-8BF7-C7DA452D3237}" presName="childText" presStyleLbl="conFgAcc1" presStyleIdx="1" presStyleCnt="2">
        <dgm:presLayoutVars>
          <dgm:bulletEnabled val="1"/>
        </dgm:presLayoutVars>
      </dgm:prSet>
      <dgm:spPr/>
      <dgm:t>
        <a:bodyPr/>
        <a:lstStyle/>
        <a:p>
          <a:endParaRPr lang="zh-TW" altLang="en-US"/>
        </a:p>
      </dgm:t>
    </dgm:pt>
  </dgm:ptLst>
  <dgm:cxnLst>
    <dgm:cxn modelId="{E86DBC3A-A038-40D0-A657-BF7F4ECD4E2A}" type="presOf" srcId="{96738A77-0405-46D0-BD04-26C8192D525F}" destId="{97D21036-BB16-4C0E-B238-8288D3D2B4D0}" srcOrd="0" destOrd="0" presId="urn:microsoft.com/office/officeart/2005/8/layout/list1"/>
    <dgm:cxn modelId="{3FA71B1E-28AD-43DE-98C7-AB701C081D3B}" type="presOf" srcId="{D76A6463-35A6-415B-A143-09E1FE5A22A8}" destId="{C767CFEC-8A65-4DE2-B829-CCD5CDB4535F}" srcOrd="0" destOrd="0" presId="urn:microsoft.com/office/officeart/2005/8/layout/list1"/>
    <dgm:cxn modelId="{A36316D6-4760-45E2-A49D-8A089C662577}" srcId="{D76A6463-35A6-415B-A143-09E1FE5A22A8}" destId="{F019B8BA-B7E6-4F34-8BF7-C7DA452D3237}" srcOrd="1" destOrd="0" parTransId="{48421690-95C2-49F9-A487-7E0E2994ED84}" sibTransId="{6C8F2E55-B439-42DD-8852-D7E40812D69C}"/>
    <dgm:cxn modelId="{9F0451DB-20B9-4CD4-8F86-3DAD8587BB28}" type="presOf" srcId="{5A4EE0F9-DBC8-4793-BAC6-804F67A55CE6}" destId="{ACA8570B-EFBE-4E77-87FA-43E4D2C62257}" srcOrd="0" destOrd="0" presId="urn:microsoft.com/office/officeart/2005/8/layout/list1"/>
    <dgm:cxn modelId="{88CDB0C5-CF19-4E1B-988B-E91DFCE07F08}" type="presOf" srcId="{6EE45954-50BA-443E-9603-A37AC31069A6}" destId="{DACE5041-6DC3-4F9A-8357-067599E4B009}" srcOrd="0" destOrd="0" presId="urn:microsoft.com/office/officeart/2005/8/layout/list1"/>
    <dgm:cxn modelId="{386F4D4A-3833-4A59-AECB-071BEDA8A6F7}" srcId="{F019B8BA-B7E6-4F34-8BF7-C7DA452D3237}" destId="{96738A77-0405-46D0-BD04-26C8192D525F}" srcOrd="0" destOrd="0" parTransId="{63FB44A3-EB99-4189-8FE5-F876D24B543A}" sibTransId="{7D88F232-2D37-492B-A99E-74B221432319}"/>
    <dgm:cxn modelId="{9E440B5D-84FC-4EE4-858E-D073F18133D5}" srcId="{6EE45954-50BA-443E-9603-A37AC31069A6}" destId="{5A4EE0F9-DBC8-4793-BAC6-804F67A55CE6}" srcOrd="0" destOrd="0" parTransId="{DF7413A9-49EA-48CC-8B62-FECD10FB580E}" sibTransId="{F1C4CB84-EBF0-4C95-BFF8-E682C4489BDD}"/>
    <dgm:cxn modelId="{B86CDA2C-7D4B-4A29-AE2D-44FCA998B2F4}" type="presOf" srcId="{6EE45954-50BA-443E-9603-A37AC31069A6}" destId="{B19AB944-0BCC-428D-B2BA-86E8AC7D9674}" srcOrd="1" destOrd="0" presId="urn:microsoft.com/office/officeart/2005/8/layout/list1"/>
    <dgm:cxn modelId="{AB5D56ED-3D19-47E0-A49E-AB2076ED24E4}" type="presOf" srcId="{F019B8BA-B7E6-4F34-8BF7-C7DA452D3237}" destId="{05E969B9-A9EE-4DC1-BF92-D97A9B79B2BD}" srcOrd="0" destOrd="0" presId="urn:microsoft.com/office/officeart/2005/8/layout/list1"/>
    <dgm:cxn modelId="{426A14EA-D950-49A3-9794-FCEDDA475980}" type="presOf" srcId="{F019B8BA-B7E6-4F34-8BF7-C7DA452D3237}" destId="{2A686548-21FB-42DA-AE43-D78C4535ABD4}" srcOrd="1" destOrd="0" presId="urn:microsoft.com/office/officeart/2005/8/layout/list1"/>
    <dgm:cxn modelId="{000DED14-F498-4D4F-9765-3F14FA23C62B}" srcId="{D76A6463-35A6-415B-A143-09E1FE5A22A8}" destId="{6EE45954-50BA-443E-9603-A37AC31069A6}" srcOrd="0" destOrd="0" parTransId="{0AAE5F86-DCF2-460F-AB5D-41CF088CDBF7}" sibTransId="{716E70ED-32F1-45E2-A919-8410D301D53D}"/>
    <dgm:cxn modelId="{5F525B04-FF1F-48F0-9FD3-0FF5034908C8}" type="presParOf" srcId="{C767CFEC-8A65-4DE2-B829-CCD5CDB4535F}" destId="{103265F8-55AF-4674-8D91-B81570D94A51}" srcOrd="0" destOrd="0" presId="urn:microsoft.com/office/officeart/2005/8/layout/list1"/>
    <dgm:cxn modelId="{1E03B7D2-0592-4AFA-AB12-BC93B788C780}" type="presParOf" srcId="{103265F8-55AF-4674-8D91-B81570D94A51}" destId="{DACE5041-6DC3-4F9A-8357-067599E4B009}" srcOrd="0" destOrd="0" presId="urn:microsoft.com/office/officeart/2005/8/layout/list1"/>
    <dgm:cxn modelId="{51622E6F-93DC-4D46-BE23-79AD194F6754}" type="presParOf" srcId="{103265F8-55AF-4674-8D91-B81570D94A51}" destId="{B19AB944-0BCC-428D-B2BA-86E8AC7D9674}" srcOrd="1" destOrd="0" presId="urn:microsoft.com/office/officeart/2005/8/layout/list1"/>
    <dgm:cxn modelId="{51C3F717-C5AD-4DF9-A8E2-71221252B28D}" type="presParOf" srcId="{C767CFEC-8A65-4DE2-B829-CCD5CDB4535F}" destId="{9B8B4B36-8D5D-49E4-849B-42CF3DEB4F98}" srcOrd="1" destOrd="0" presId="urn:microsoft.com/office/officeart/2005/8/layout/list1"/>
    <dgm:cxn modelId="{D9AB0F57-0DB1-41E8-B258-9C093752068D}" type="presParOf" srcId="{C767CFEC-8A65-4DE2-B829-CCD5CDB4535F}" destId="{ACA8570B-EFBE-4E77-87FA-43E4D2C62257}" srcOrd="2" destOrd="0" presId="urn:microsoft.com/office/officeart/2005/8/layout/list1"/>
    <dgm:cxn modelId="{90E3402C-C450-4019-9D41-3AC9D36C32A0}" type="presParOf" srcId="{C767CFEC-8A65-4DE2-B829-CCD5CDB4535F}" destId="{3C55D4FE-9FD2-4BBE-AC52-2C5C569B0A10}" srcOrd="3" destOrd="0" presId="urn:microsoft.com/office/officeart/2005/8/layout/list1"/>
    <dgm:cxn modelId="{CC74D148-D428-470E-BF62-779F7C77FA52}" type="presParOf" srcId="{C767CFEC-8A65-4DE2-B829-CCD5CDB4535F}" destId="{11393530-8F75-4A05-8448-60A067D615ED}" srcOrd="4" destOrd="0" presId="urn:microsoft.com/office/officeart/2005/8/layout/list1"/>
    <dgm:cxn modelId="{4D502663-5E02-40FC-B407-1FE11EAA33EC}" type="presParOf" srcId="{11393530-8F75-4A05-8448-60A067D615ED}" destId="{05E969B9-A9EE-4DC1-BF92-D97A9B79B2BD}" srcOrd="0" destOrd="0" presId="urn:microsoft.com/office/officeart/2005/8/layout/list1"/>
    <dgm:cxn modelId="{1A88C77B-1735-4271-9EC1-2DE5326B6F64}" type="presParOf" srcId="{11393530-8F75-4A05-8448-60A067D615ED}" destId="{2A686548-21FB-42DA-AE43-D78C4535ABD4}" srcOrd="1" destOrd="0" presId="urn:microsoft.com/office/officeart/2005/8/layout/list1"/>
    <dgm:cxn modelId="{DEDEE573-CF3C-48E1-B36F-DAEED46579EA}" type="presParOf" srcId="{C767CFEC-8A65-4DE2-B829-CCD5CDB4535F}" destId="{91A4FA8B-C1C9-4099-ADE3-A5115B85EDBE}" srcOrd="5" destOrd="0" presId="urn:microsoft.com/office/officeart/2005/8/layout/list1"/>
    <dgm:cxn modelId="{3E5963BD-282F-4CC0-B1E2-86192CEC5E0B}" type="presParOf" srcId="{C767CFEC-8A65-4DE2-B829-CCD5CDB4535F}" destId="{97D21036-BB16-4C0E-B238-8288D3D2B4D0}" srcOrd="6"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6A6463-35A6-415B-A143-09E1FE5A22A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6EE45954-50BA-443E-9603-A37AC31069A6}">
      <dgm:prSet phldrT="[文字]" custT="1"/>
      <dgm:spPr/>
      <dgm:t>
        <a:bodyPr/>
        <a:lstStyle/>
        <a:p>
          <a:r>
            <a:rPr lang="zh-TW" sz="3000" b="1" dirty="0" smtClean="0"/>
            <a:t>學生能力與選填志願有明顯落差</a:t>
          </a:r>
          <a:endParaRPr lang="zh-TW" altLang="en-US" sz="3000" dirty="0"/>
        </a:p>
      </dgm:t>
    </dgm:pt>
    <dgm:pt modelId="{0AAE5F86-DCF2-460F-AB5D-41CF088CDBF7}" type="parTrans" cxnId="{000DED14-F498-4D4F-9765-3F14FA23C62B}">
      <dgm:prSet/>
      <dgm:spPr/>
      <dgm:t>
        <a:bodyPr/>
        <a:lstStyle/>
        <a:p>
          <a:endParaRPr lang="zh-TW" altLang="en-US"/>
        </a:p>
      </dgm:t>
    </dgm:pt>
    <dgm:pt modelId="{716E70ED-32F1-45E2-A919-8410D301D53D}" type="sibTrans" cxnId="{000DED14-F498-4D4F-9765-3F14FA23C62B}">
      <dgm:prSet/>
      <dgm:spPr/>
      <dgm:t>
        <a:bodyPr/>
        <a:lstStyle/>
        <a:p>
          <a:endParaRPr lang="zh-TW" altLang="en-US"/>
        </a:p>
      </dgm:t>
    </dgm:pt>
    <dgm:pt modelId="{5A4EE0F9-DBC8-4793-BAC6-804F67A55CE6}">
      <dgm:prSet phldrT="[文字]" custT="1"/>
      <dgm:spPr/>
      <dgm:t>
        <a:bodyPr/>
        <a:lstStyle/>
        <a:p>
          <a:pPr algn="just"/>
          <a:r>
            <a:rPr lang="zh-TW" sz="3200" dirty="0" smtClean="0"/>
            <a:t>應先了解是學生自我期許、同儕影響，亦或來自家長期望因素。除提供因素分析並進而協助學生瞭解個人興趣、能力和學習的相互影響，更可分析群科概念與未來升學就業的關係，以做為與家長及學生溝通時輔導方向的參考</a:t>
          </a:r>
          <a:r>
            <a:rPr lang="zh-TW" altLang="en-US" sz="3200" dirty="0" smtClean="0"/>
            <a:t>。</a:t>
          </a:r>
          <a:endParaRPr lang="zh-TW" altLang="en-US" sz="3200" dirty="0"/>
        </a:p>
      </dgm:t>
    </dgm:pt>
    <dgm:pt modelId="{DF7413A9-49EA-48CC-8B62-FECD10FB580E}" type="parTrans" cxnId="{9E440B5D-84FC-4EE4-858E-D073F18133D5}">
      <dgm:prSet/>
      <dgm:spPr/>
      <dgm:t>
        <a:bodyPr/>
        <a:lstStyle/>
        <a:p>
          <a:endParaRPr lang="zh-TW" altLang="en-US"/>
        </a:p>
      </dgm:t>
    </dgm:pt>
    <dgm:pt modelId="{F1C4CB84-EBF0-4C95-BFF8-E682C4489BDD}" type="sibTrans" cxnId="{9E440B5D-84FC-4EE4-858E-D073F18133D5}">
      <dgm:prSet/>
      <dgm:spPr/>
      <dgm:t>
        <a:bodyPr/>
        <a:lstStyle/>
        <a:p>
          <a:endParaRPr lang="zh-TW" altLang="en-US"/>
        </a:p>
      </dgm:t>
    </dgm:pt>
    <dgm:pt modelId="{C767CFEC-8A65-4DE2-B829-CCD5CDB4535F}" type="pres">
      <dgm:prSet presAssocID="{D76A6463-35A6-415B-A143-09E1FE5A22A8}" presName="linear" presStyleCnt="0">
        <dgm:presLayoutVars>
          <dgm:dir/>
          <dgm:animLvl val="lvl"/>
          <dgm:resizeHandles val="exact"/>
        </dgm:presLayoutVars>
      </dgm:prSet>
      <dgm:spPr/>
      <dgm:t>
        <a:bodyPr/>
        <a:lstStyle/>
        <a:p>
          <a:endParaRPr lang="zh-TW" altLang="en-US"/>
        </a:p>
      </dgm:t>
    </dgm:pt>
    <dgm:pt modelId="{103265F8-55AF-4674-8D91-B81570D94A51}" type="pres">
      <dgm:prSet presAssocID="{6EE45954-50BA-443E-9603-A37AC31069A6}" presName="parentLin" presStyleCnt="0"/>
      <dgm:spPr/>
    </dgm:pt>
    <dgm:pt modelId="{DACE5041-6DC3-4F9A-8357-067599E4B009}" type="pres">
      <dgm:prSet presAssocID="{6EE45954-50BA-443E-9603-A37AC31069A6}" presName="parentLeftMargin" presStyleLbl="node1" presStyleIdx="0" presStyleCnt="1"/>
      <dgm:spPr/>
      <dgm:t>
        <a:bodyPr/>
        <a:lstStyle/>
        <a:p>
          <a:endParaRPr lang="zh-TW" altLang="en-US"/>
        </a:p>
      </dgm:t>
    </dgm:pt>
    <dgm:pt modelId="{B19AB944-0BCC-428D-B2BA-86E8AC7D9674}" type="pres">
      <dgm:prSet presAssocID="{6EE45954-50BA-443E-9603-A37AC31069A6}" presName="parentText" presStyleLbl="node1" presStyleIdx="0" presStyleCnt="1" custScaleX="104658">
        <dgm:presLayoutVars>
          <dgm:chMax val="0"/>
          <dgm:bulletEnabled val="1"/>
        </dgm:presLayoutVars>
      </dgm:prSet>
      <dgm:spPr/>
      <dgm:t>
        <a:bodyPr/>
        <a:lstStyle/>
        <a:p>
          <a:endParaRPr lang="zh-TW" altLang="en-US"/>
        </a:p>
      </dgm:t>
    </dgm:pt>
    <dgm:pt modelId="{9B8B4B36-8D5D-49E4-849B-42CF3DEB4F98}" type="pres">
      <dgm:prSet presAssocID="{6EE45954-50BA-443E-9603-A37AC31069A6}" presName="negativeSpace" presStyleCnt="0"/>
      <dgm:spPr/>
    </dgm:pt>
    <dgm:pt modelId="{ACA8570B-EFBE-4E77-87FA-43E4D2C62257}" type="pres">
      <dgm:prSet presAssocID="{6EE45954-50BA-443E-9603-A37AC31069A6}" presName="childText" presStyleLbl="conFgAcc1" presStyleIdx="0" presStyleCnt="1">
        <dgm:presLayoutVars>
          <dgm:bulletEnabled val="1"/>
        </dgm:presLayoutVars>
      </dgm:prSet>
      <dgm:spPr/>
      <dgm:t>
        <a:bodyPr/>
        <a:lstStyle/>
        <a:p>
          <a:endParaRPr lang="zh-TW" altLang="en-US"/>
        </a:p>
      </dgm:t>
    </dgm:pt>
  </dgm:ptLst>
  <dgm:cxnLst>
    <dgm:cxn modelId="{A53236E2-BCAC-4356-8F2B-5D582B4BFD00}" type="presOf" srcId="{6EE45954-50BA-443E-9603-A37AC31069A6}" destId="{B19AB944-0BCC-428D-B2BA-86E8AC7D9674}" srcOrd="1" destOrd="0" presId="urn:microsoft.com/office/officeart/2005/8/layout/list1"/>
    <dgm:cxn modelId="{74C27391-5009-46E2-9680-41EABACA9285}" type="presOf" srcId="{6EE45954-50BA-443E-9603-A37AC31069A6}" destId="{DACE5041-6DC3-4F9A-8357-067599E4B009}" srcOrd="0" destOrd="0" presId="urn:microsoft.com/office/officeart/2005/8/layout/list1"/>
    <dgm:cxn modelId="{981FB604-D66F-40EA-A704-24FF0306936F}" type="presOf" srcId="{5A4EE0F9-DBC8-4793-BAC6-804F67A55CE6}" destId="{ACA8570B-EFBE-4E77-87FA-43E4D2C62257}" srcOrd="0" destOrd="0" presId="urn:microsoft.com/office/officeart/2005/8/layout/list1"/>
    <dgm:cxn modelId="{9E440B5D-84FC-4EE4-858E-D073F18133D5}" srcId="{6EE45954-50BA-443E-9603-A37AC31069A6}" destId="{5A4EE0F9-DBC8-4793-BAC6-804F67A55CE6}" srcOrd="0" destOrd="0" parTransId="{DF7413A9-49EA-48CC-8B62-FECD10FB580E}" sibTransId="{F1C4CB84-EBF0-4C95-BFF8-E682C4489BDD}"/>
    <dgm:cxn modelId="{000DED14-F498-4D4F-9765-3F14FA23C62B}" srcId="{D76A6463-35A6-415B-A143-09E1FE5A22A8}" destId="{6EE45954-50BA-443E-9603-A37AC31069A6}" srcOrd="0" destOrd="0" parTransId="{0AAE5F86-DCF2-460F-AB5D-41CF088CDBF7}" sibTransId="{716E70ED-32F1-45E2-A919-8410D301D53D}"/>
    <dgm:cxn modelId="{6B47C14C-EDA0-4FE3-9952-2CEE6E8004F7}" type="presOf" srcId="{D76A6463-35A6-415B-A143-09E1FE5A22A8}" destId="{C767CFEC-8A65-4DE2-B829-CCD5CDB4535F}" srcOrd="0" destOrd="0" presId="urn:microsoft.com/office/officeart/2005/8/layout/list1"/>
    <dgm:cxn modelId="{21AAF542-38A2-4577-B9DF-E51FA6FF8E97}" type="presParOf" srcId="{C767CFEC-8A65-4DE2-B829-CCD5CDB4535F}" destId="{103265F8-55AF-4674-8D91-B81570D94A51}" srcOrd="0" destOrd="0" presId="urn:microsoft.com/office/officeart/2005/8/layout/list1"/>
    <dgm:cxn modelId="{EBDF0742-2107-40C8-BFC6-9A0B49AAB23E}" type="presParOf" srcId="{103265F8-55AF-4674-8D91-B81570D94A51}" destId="{DACE5041-6DC3-4F9A-8357-067599E4B009}" srcOrd="0" destOrd="0" presId="urn:microsoft.com/office/officeart/2005/8/layout/list1"/>
    <dgm:cxn modelId="{4D8D3D82-01E9-4F21-B11A-B9466706E74B}" type="presParOf" srcId="{103265F8-55AF-4674-8D91-B81570D94A51}" destId="{B19AB944-0BCC-428D-B2BA-86E8AC7D9674}" srcOrd="1" destOrd="0" presId="urn:microsoft.com/office/officeart/2005/8/layout/list1"/>
    <dgm:cxn modelId="{FA6FDF18-B2E9-48CB-96F2-CA10F597B011}" type="presParOf" srcId="{C767CFEC-8A65-4DE2-B829-CCD5CDB4535F}" destId="{9B8B4B36-8D5D-49E4-849B-42CF3DEB4F98}" srcOrd="1" destOrd="0" presId="urn:microsoft.com/office/officeart/2005/8/layout/list1"/>
    <dgm:cxn modelId="{1D576211-B59B-4161-A59A-07D2CFC92120}" type="presParOf" srcId="{C767CFEC-8A65-4DE2-B829-CCD5CDB4535F}" destId="{ACA8570B-EFBE-4E77-87FA-43E4D2C62257}" srcOrd="2"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77B488-327D-48FE-824B-595254DF3ED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zh-TW" altLang="en-US"/>
        </a:p>
      </dgm:t>
    </dgm:pt>
    <dgm:pt modelId="{F7A1C5C8-7B6A-4A89-BAC0-536978FF3806}">
      <dgm:prSet phldrT="[文字]" custT="1"/>
      <dgm:spPr>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dgm:spPr>
      <dgm:t>
        <a:bodyPr/>
        <a:lstStyle/>
        <a:p>
          <a:r>
            <a:rPr lang="zh-TW" altLang="en-US" sz="3200" dirty="0" smtClean="0">
              <a:solidFill>
                <a:schemeClr val="tx1"/>
              </a:solidFill>
              <a:latin typeface="+mn-lt"/>
              <a:ea typeface="+mn-ea"/>
              <a:cs typeface="+mn-cs"/>
            </a:rPr>
            <a:t>一、針對學生的個別差異提供適當的資訊</a:t>
          </a:r>
          <a:endParaRPr lang="zh-TW" altLang="en-US" sz="3200" dirty="0">
            <a:solidFill>
              <a:schemeClr val="tx1"/>
            </a:solidFill>
          </a:endParaRPr>
        </a:p>
      </dgm:t>
    </dgm:pt>
    <dgm:pt modelId="{FAB2D3A0-8C6B-482E-9435-C95DE66046CE}" type="parTrans" cxnId="{4A0F2B6C-A5F0-4B25-9C07-884715A2CC9B}">
      <dgm:prSet/>
      <dgm:spPr/>
      <dgm:t>
        <a:bodyPr/>
        <a:lstStyle/>
        <a:p>
          <a:endParaRPr lang="zh-TW" altLang="en-US" sz="3200"/>
        </a:p>
      </dgm:t>
    </dgm:pt>
    <dgm:pt modelId="{6A579B8E-CB6F-47AD-84F2-AA9E1359F777}" type="sibTrans" cxnId="{4A0F2B6C-A5F0-4B25-9C07-884715A2CC9B}">
      <dgm:prSet/>
      <dgm:spPr/>
      <dgm:t>
        <a:bodyPr/>
        <a:lstStyle/>
        <a:p>
          <a:endParaRPr lang="zh-TW" altLang="en-US" sz="3200"/>
        </a:p>
      </dgm:t>
    </dgm:pt>
    <dgm:pt modelId="{9BC72330-46D4-46FF-ADA5-84558312AFE5}">
      <dgm:prSet phldrT="[文字]"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dgm:spPr>
      <dgm:t>
        <a:bodyPr/>
        <a:lstStyle/>
        <a:p>
          <a:r>
            <a:rPr lang="zh-TW" altLang="en-US" sz="3200" dirty="0" smtClean="0">
              <a:solidFill>
                <a:schemeClr val="tx1"/>
              </a:solidFill>
              <a:latin typeface="+mn-lt"/>
              <a:ea typeface="+mn-ea"/>
              <a:cs typeface="+mn-cs"/>
            </a:rPr>
            <a:t>二、帶領學生進入各縣市十二年國民基本教育網站</a:t>
          </a:r>
          <a:endParaRPr lang="zh-TW" altLang="en-US" sz="3200" dirty="0">
            <a:solidFill>
              <a:schemeClr val="tx1"/>
            </a:solidFill>
          </a:endParaRPr>
        </a:p>
      </dgm:t>
    </dgm:pt>
    <dgm:pt modelId="{D5C627EE-5AE5-4744-B468-1ED5A2921D9B}" type="parTrans" cxnId="{50D4A019-7BE6-4DC5-836A-3EA16E5BA779}">
      <dgm:prSet/>
      <dgm:spPr/>
      <dgm:t>
        <a:bodyPr/>
        <a:lstStyle/>
        <a:p>
          <a:endParaRPr lang="zh-TW" altLang="en-US" sz="3200"/>
        </a:p>
      </dgm:t>
    </dgm:pt>
    <dgm:pt modelId="{DFB8B55C-006F-4C95-A726-30EC433A6A36}" type="sibTrans" cxnId="{50D4A019-7BE6-4DC5-836A-3EA16E5BA779}">
      <dgm:prSet/>
      <dgm:spPr/>
      <dgm:t>
        <a:bodyPr/>
        <a:lstStyle/>
        <a:p>
          <a:endParaRPr lang="zh-TW" altLang="en-US" sz="3200"/>
        </a:p>
      </dgm:t>
    </dgm:pt>
    <dgm:pt modelId="{7ECE8839-54D6-4826-A4D4-86167D21F4D7}">
      <dgm:prSet phldrT="[文字]" custT="1"/>
      <dgm:spPr>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dgm:spPr>
      <dgm:t>
        <a:bodyPr/>
        <a:lstStyle/>
        <a:p>
          <a:r>
            <a:rPr lang="zh-TW" altLang="en-US" sz="3200" dirty="0" smtClean="0">
              <a:solidFill>
                <a:schemeClr val="tx1"/>
              </a:solidFill>
              <a:latin typeface="+mn-lt"/>
              <a:ea typeface="+mn-ea"/>
              <a:cs typeface="+mn-cs"/>
            </a:rPr>
            <a:t>三、各縣市政府皆設有相關的諮詢專線</a:t>
          </a:r>
          <a:endParaRPr lang="zh-TW" altLang="en-US" sz="3200" dirty="0">
            <a:solidFill>
              <a:schemeClr val="tx1"/>
            </a:solidFill>
          </a:endParaRPr>
        </a:p>
      </dgm:t>
    </dgm:pt>
    <dgm:pt modelId="{57D1EF1F-586D-46E6-91C5-CDD696C8E8F5}" type="sibTrans" cxnId="{6523B0E9-D555-4EE7-9680-0D214C358453}">
      <dgm:prSet/>
      <dgm:spPr/>
      <dgm:t>
        <a:bodyPr/>
        <a:lstStyle/>
        <a:p>
          <a:endParaRPr lang="zh-TW" altLang="en-US" sz="3200"/>
        </a:p>
      </dgm:t>
    </dgm:pt>
    <dgm:pt modelId="{A751F28C-8CE1-4F86-A7B9-40225A62F340}" type="parTrans" cxnId="{6523B0E9-D555-4EE7-9680-0D214C358453}">
      <dgm:prSet/>
      <dgm:spPr/>
      <dgm:t>
        <a:bodyPr/>
        <a:lstStyle/>
        <a:p>
          <a:endParaRPr lang="zh-TW" altLang="en-US" sz="3200"/>
        </a:p>
      </dgm:t>
    </dgm:pt>
    <dgm:pt modelId="{19EBE043-CB4D-4383-A8CA-BF6578171226}" type="pres">
      <dgm:prSet presAssocID="{5877B488-327D-48FE-824B-595254DF3ED5}" presName="linear" presStyleCnt="0">
        <dgm:presLayoutVars>
          <dgm:animLvl val="lvl"/>
          <dgm:resizeHandles val="exact"/>
        </dgm:presLayoutVars>
      </dgm:prSet>
      <dgm:spPr/>
      <dgm:t>
        <a:bodyPr/>
        <a:lstStyle/>
        <a:p>
          <a:endParaRPr lang="zh-TW" altLang="en-US"/>
        </a:p>
      </dgm:t>
    </dgm:pt>
    <dgm:pt modelId="{DB30B958-6545-4373-B0F0-DDA1E22DB1A3}" type="pres">
      <dgm:prSet presAssocID="{F7A1C5C8-7B6A-4A89-BAC0-536978FF3806}" presName="parentText" presStyleLbl="node1" presStyleIdx="0" presStyleCnt="3" custScaleY="89018">
        <dgm:presLayoutVars>
          <dgm:chMax val="0"/>
          <dgm:bulletEnabled val="1"/>
        </dgm:presLayoutVars>
      </dgm:prSet>
      <dgm:spPr/>
      <dgm:t>
        <a:bodyPr/>
        <a:lstStyle/>
        <a:p>
          <a:endParaRPr lang="zh-TW" altLang="en-US"/>
        </a:p>
      </dgm:t>
    </dgm:pt>
    <dgm:pt modelId="{3A15B6C4-8CDE-47A7-8157-52B23496B184}" type="pres">
      <dgm:prSet presAssocID="{6A579B8E-CB6F-47AD-84F2-AA9E1359F777}" presName="spacer" presStyleCnt="0"/>
      <dgm:spPr/>
    </dgm:pt>
    <dgm:pt modelId="{6CF6CBF9-7E3F-4C35-BCE9-54FCEE13AA93}" type="pres">
      <dgm:prSet presAssocID="{9BC72330-46D4-46FF-ADA5-84558312AFE5}" presName="parentText" presStyleLbl="node1" presStyleIdx="1" presStyleCnt="3" custScaleY="92438" custLinFactNeighborY="-15481">
        <dgm:presLayoutVars>
          <dgm:chMax val="0"/>
          <dgm:bulletEnabled val="1"/>
        </dgm:presLayoutVars>
      </dgm:prSet>
      <dgm:spPr/>
      <dgm:t>
        <a:bodyPr/>
        <a:lstStyle/>
        <a:p>
          <a:endParaRPr lang="zh-TW" altLang="en-US"/>
        </a:p>
      </dgm:t>
    </dgm:pt>
    <dgm:pt modelId="{A2FE4C54-BEF4-4283-838F-EDC2DEDD03C6}" type="pres">
      <dgm:prSet presAssocID="{DFB8B55C-006F-4C95-A726-30EC433A6A36}" presName="spacer" presStyleCnt="0"/>
      <dgm:spPr/>
    </dgm:pt>
    <dgm:pt modelId="{FBF2D89F-1CDC-434C-B7D7-A6596DF2C98C}" type="pres">
      <dgm:prSet presAssocID="{7ECE8839-54D6-4826-A4D4-86167D21F4D7}" presName="parentText" presStyleLbl="node1" presStyleIdx="2" presStyleCnt="3" custScaleY="91641" custLinFactNeighborY="-19589">
        <dgm:presLayoutVars>
          <dgm:chMax val="0"/>
          <dgm:bulletEnabled val="1"/>
        </dgm:presLayoutVars>
      </dgm:prSet>
      <dgm:spPr/>
      <dgm:t>
        <a:bodyPr/>
        <a:lstStyle/>
        <a:p>
          <a:endParaRPr lang="zh-TW" altLang="en-US"/>
        </a:p>
      </dgm:t>
    </dgm:pt>
  </dgm:ptLst>
  <dgm:cxnLst>
    <dgm:cxn modelId="{44572A27-F82F-46A9-99E8-730B38D542B3}" type="presOf" srcId="{F7A1C5C8-7B6A-4A89-BAC0-536978FF3806}" destId="{DB30B958-6545-4373-B0F0-DDA1E22DB1A3}" srcOrd="0" destOrd="0" presId="urn:microsoft.com/office/officeart/2005/8/layout/vList2"/>
    <dgm:cxn modelId="{4A0F2B6C-A5F0-4B25-9C07-884715A2CC9B}" srcId="{5877B488-327D-48FE-824B-595254DF3ED5}" destId="{F7A1C5C8-7B6A-4A89-BAC0-536978FF3806}" srcOrd="0" destOrd="0" parTransId="{FAB2D3A0-8C6B-482E-9435-C95DE66046CE}" sibTransId="{6A579B8E-CB6F-47AD-84F2-AA9E1359F777}"/>
    <dgm:cxn modelId="{A63074EE-93FD-4E91-A5AE-59F1D92654DD}" type="presOf" srcId="{9BC72330-46D4-46FF-ADA5-84558312AFE5}" destId="{6CF6CBF9-7E3F-4C35-BCE9-54FCEE13AA93}" srcOrd="0" destOrd="0" presId="urn:microsoft.com/office/officeart/2005/8/layout/vList2"/>
    <dgm:cxn modelId="{6523B0E9-D555-4EE7-9680-0D214C358453}" srcId="{5877B488-327D-48FE-824B-595254DF3ED5}" destId="{7ECE8839-54D6-4826-A4D4-86167D21F4D7}" srcOrd="2" destOrd="0" parTransId="{A751F28C-8CE1-4F86-A7B9-40225A62F340}" sibTransId="{57D1EF1F-586D-46E6-91C5-CDD696C8E8F5}"/>
    <dgm:cxn modelId="{0B27C803-B1DC-479F-8DE1-224C8803241A}" type="presOf" srcId="{5877B488-327D-48FE-824B-595254DF3ED5}" destId="{19EBE043-CB4D-4383-A8CA-BF6578171226}" srcOrd="0" destOrd="0" presId="urn:microsoft.com/office/officeart/2005/8/layout/vList2"/>
    <dgm:cxn modelId="{50D4A019-7BE6-4DC5-836A-3EA16E5BA779}" srcId="{5877B488-327D-48FE-824B-595254DF3ED5}" destId="{9BC72330-46D4-46FF-ADA5-84558312AFE5}" srcOrd="1" destOrd="0" parTransId="{D5C627EE-5AE5-4744-B468-1ED5A2921D9B}" sibTransId="{DFB8B55C-006F-4C95-A726-30EC433A6A36}"/>
    <dgm:cxn modelId="{AA05FDEE-A489-4324-805C-A36B684B0245}" type="presOf" srcId="{7ECE8839-54D6-4826-A4D4-86167D21F4D7}" destId="{FBF2D89F-1CDC-434C-B7D7-A6596DF2C98C}" srcOrd="0" destOrd="0" presId="urn:microsoft.com/office/officeart/2005/8/layout/vList2"/>
    <dgm:cxn modelId="{5D5F3116-5D1E-4808-9E1A-297B27189429}" type="presParOf" srcId="{19EBE043-CB4D-4383-A8CA-BF6578171226}" destId="{DB30B958-6545-4373-B0F0-DDA1E22DB1A3}" srcOrd="0" destOrd="0" presId="urn:microsoft.com/office/officeart/2005/8/layout/vList2"/>
    <dgm:cxn modelId="{A0B015AA-1DC7-4007-A619-F9AFFF2DC8BA}" type="presParOf" srcId="{19EBE043-CB4D-4383-A8CA-BF6578171226}" destId="{3A15B6C4-8CDE-47A7-8157-52B23496B184}" srcOrd="1" destOrd="0" presId="urn:microsoft.com/office/officeart/2005/8/layout/vList2"/>
    <dgm:cxn modelId="{64B63748-780F-4E01-8563-02DA522E46CD}" type="presParOf" srcId="{19EBE043-CB4D-4383-A8CA-BF6578171226}" destId="{6CF6CBF9-7E3F-4C35-BCE9-54FCEE13AA93}" srcOrd="2" destOrd="0" presId="urn:microsoft.com/office/officeart/2005/8/layout/vList2"/>
    <dgm:cxn modelId="{8C220D1F-2998-4F20-B4D0-A249228CB497}" type="presParOf" srcId="{19EBE043-CB4D-4383-A8CA-BF6578171226}" destId="{A2FE4C54-BEF4-4283-838F-EDC2DEDD03C6}" srcOrd="3" destOrd="0" presId="urn:microsoft.com/office/officeart/2005/8/layout/vList2"/>
    <dgm:cxn modelId="{F0C8D21D-BD8C-4ACA-BE83-C6BF6908201B}" type="presParOf" srcId="{19EBE043-CB4D-4383-A8CA-BF6578171226}" destId="{FBF2D89F-1CDC-434C-B7D7-A6596DF2C98C}" srcOrd="4"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360482-46F7-424A-B445-AE93FD38E32B}" type="doc">
      <dgm:prSet loTypeId="urn:microsoft.com/office/officeart/2005/8/layout/chart3" loCatId="cycle" qsTypeId="urn:microsoft.com/office/officeart/2005/8/quickstyle/simple3" qsCatId="simple" csTypeId="urn:microsoft.com/office/officeart/2005/8/colors/colorful5" csCatId="colorful" phldr="1"/>
      <dgm:spPr/>
    </dgm:pt>
    <dgm:pt modelId="{F38276C8-844F-48ED-9739-6A92C77EE630}">
      <dgm:prSet phldrT="[文字]" custT="1"/>
      <dgm:spPr>
        <a:ln>
          <a:noFill/>
        </a:ln>
      </dgm:spPr>
      <dgm:t>
        <a:bodyPr/>
        <a:lstStyle/>
        <a:p>
          <a:r>
            <a:rPr lang="zh-TW" altLang="en-US" sz="3500" dirty="0" smtClean="0"/>
            <a:t>壹、　校長篇</a:t>
          </a:r>
          <a:endParaRPr lang="zh-TW" altLang="en-US" sz="3500" dirty="0"/>
        </a:p>
      </dgm:t>
    </dgm:pt>
    <dgm:pt modelId="{2B17AEE9-E013-4080-BB58-A4712E3F7834}" type="parTrans" cxnId="{E6AD8E4F-C9C4-429D-B718-7C0426A8F9CE}">
      <dgm:prSet/>
      <dgm:spPr/>
      <dgm:t>
        <a:bodyPr/>
        <a:lstStyle/>
        <a:p>
          <a:endParaRPr lang="zh-TW" altLang="en-US"/>
        </a:p>
      </dgm:t>
    </dgm:pt>
    <dgm:pt modelId="{ABFAE1DE-C2A2-4BE6-A48C-F307474F5E23}" type="sibTrans" cxnId="{E6AD8E4F-C9C4-429D-B718-7C0426A8F9CE}">
      <dgm:prSet/>
      <dgm:spPr/>
      <dgm:t>
        <a:bodyPr/>
        <a:lstStyle/>
        <a:p>
          <a:endParaRPr lang="zh-TW" altLang="en-US"/>
        </a:p>
      </dgm:t>
    </dgm:pt>
    <dgm:pt modelId="{0C7789D4-1F89-4065-8860-DA48088CD2A7}">
      <dgm:prSet phldrT="[文字]"/>
      <dgm:spPr/>
      <dgm:t>
        <a:bodyPr/>
        <a:lstStyle/>
        <a:p>
          <a:r>
            <a:rPr lang="zh-TW" altLang="en-US" dirty="0" smtClean="0"/>
            <a:t>肆、　家長篇</a:t>
          </a:r>
          <a:endParaRPr lang="zh-TW" altLang="en-US" dirty="0"/>
        </a:p>
      </dgm:t>
    </dgm:pt>
    <dgm:pt modelId="{585992CF-F6DC-497F-8950-B51F3424DCD3}" type="parTrans" cxnId="{3DC56719-9C2A-4253-9355-9A9C3583CBA7}">
      <dgm:prSet/>
      <dgm:spPr/>
      <dgm:t>
        <a:bodyPr/>
        <a:lstStyle/>
        <a:p>
          <a:endParaRPr lang="zh-TW" altLang="en-US"/>
        </a:p>
      </dgm:t>
    </dgm:pt>
    <dgm:pt modelId="{2A298A42-475B-4301-AB32-D98340FF1E9D}" type="sibTrans" cxnId="{3DC56719-9C2A-4253-9355-9A9C3583CBA7}">
      <dgm:prSet/>
      <dgm:spPr/>
      <dgm:t>
        <a:bodyPr/>
        <a:lstStyle/>
        <a:p>
          <a:endParaRPr lang="zh-TW" altLang="en-US"/>
        </a:p>
      </dgm:t>
    </dgm:pt>
    <dgm:pt modelId="{AE0BE6E1-C2A5-4CD4-BF75-2C45B55975F8}">
      <dgm:prSet phldrT="[文字]"/>
      <dgm:spPr/>
      <dgm:t>
        <a:bodyPr/>
        <a:lstStyle/>
        <a:p>
          <a:r>
            <a:rPr lang="zh-TW" altLang="en-US" dirty="0" smtClean="0"/>
            <a:t>伍、　其他篇</a:t>
          </a:r>
          <a:endParaRPr lang="zh-TW" altLang="en-US" dirty="0"/>
        </a:p>
      </dgm:t>
    </dgm:pt>
    <dgm:pt modelId="{9D9294C1-248A-464F-B735-5057D62DBB74}" type="parTrans" cxnId="{22B4910E-275E-4FDF-87CC-02F08492F48B}">
      <dgm:prSet/>
      <dgm:spPr/>
      <dgm:t>
        <a:bodyPr/>
        <a:lstStyle/>
        <a:p>
          <a:endParaRPr lang="zh-TW" altLang="en-US"/>
        </a:p>
      </dgm:t>
    </dgm:pt>
    <dgm:pt modelId="{D85D63D8-9563-4B0B-82E9-1BEC3F3CA261}" type="sibTrans" cxnId="{22B4910E-275E-4FDF-87CC-02F08492F48B}">
      <dgm:prSet/>
      <dgm:spPr/>
      <dgm:t>
        <a:bodyPr/>
        <a:lstStyle/>
        <a:p>
          <a:endParaRPr lang="zh-TW" altLang="en-US"/>
        </a:p>
      </dgm:t>
    </dgm:pt>
    <dgm:pt modelId="{0B84DA3A-F7C7-4751-A72A-21C72E40ED47}">
      <dgm:prSet phldrT="[文字]"/>
      <dgm:spPr/>
      <dgm:t>
        <a:bodyPr/>
        <a:lstStyle/>
        <a:p>
          <a:r>
            <a:rPr lang="zh-TW" altLang="en-US" dirty="0" smtClean="0"/>
            <a:t>貳、　教師篇</a:t>
          </a:r>
          <a:endParaRPr lang="zh-TW" altLang="en-US" dirty="0"/>
        </a:p>
      </dgm:t>
    </dgm:pt>
    <dgm:pt modelId="{1B1EDC59-E1A3-42DC-9A88-B00B3249D65E}" type="parTrans" cxnId="{8818B7DF-6694-4A8E-B179-EE11D338DCF8}">
      <dgm:prSet/>
      <dgm:spPr/>
      <dgm:t>
        <a:bodyPr/>
        <a:lstStyle/>
        <a:p>
          <a:endParaRPr lang="zh-TW" altLang="en-US"/>
        </a:p>
      </dgm:t>
    </dgm:pt>
    <dgm:pt modelId="{0F47F276-4514-42A7-9AD0-432AF4091636}" type="sibTrans" cxnId="{8818B7DF-6694-4A8E-B179-EE11D338DCF8}">
      <dgm:prSet/>
      <dgm:spPr/>
      <dgm:t>
        <a:bodyPr/>
        <a:lstStyle/>
        <a:p>
          <a:endParaRPr lang="zh-TW" altLang="en-US"/>
        </a:p>
      </dgm:t>
    </dgm:pt>
    <dgm:pt modelId="{528292E3-B1C4-45B4-A0D6-4A19A54EC51D}">
      <dgm:prSet phldrT="[文字]" custT="1"/>
      <dgm:spPr>
        <a:effectLst>
          <a:glow rad="228600">
            <a:schemeClr val="accent4">
              <a:satMod val="175000"/>
              <a:alpha val="40000"/>
            </a:schemeClr>
          </a:glow>
        </a:effectLst>
      </dgm:spPr>
      <dgm:t>
        <a:bodyPr/>
        <a:lstStyle/>
        <a:p>
          <a:r>
            <a:rPr lang="zh-TW" altLang="en-US" sz="4000" b="1" dirty="0" smtClean="0"/>
            <a:t>参、　　學生篇</a:t>
          </a:r>
          <a:endParaRPr lang="zh-TW" altLang="en-US" sz="4000" b="1" dirty="0"/>
        </a:p>
      </dgm:t>
    </dgm:pt>
    <dgm:pt modelId="{D268C40A-FED9-4521-93DD-4085C070B92D}" type="parTrans" cxnId="{4A5CAB94-E8AC-4B6B-B053-FDC248DEDDDA}">
      <dgm:prSet/>
      <dgm:spPr/>
      <dgm:t>
        <a:bodyPr/>
        <a:lstStyle/>
        <a:p>
          <a:endParaRPr lang="zh-TW" altLang="en-US"/>
        </a:p>
      </dgm:t>
    </dgm:pt>
    <dgm:pt modelId="{75E12C5F-C574-417D-B69C-039E0BDD682D}" type="sibTrans" cxnId="{4A5CAB94-E8AC-4B6B-B053-FDC248DEDDDA}">
      <dgm:prSet/>
      <dgm:spPr/>
      <dgm:t>
        <a:bodyPr/>
        <a:lstStyle/>
        <a:p>
          <a:endParaRPr lang="zh-TW" altLang="en-US"/>
        </a:p>
      </dgm:t>
    </dgm:pt>
    <dgm:pt modelId="{AEDE0EDD-AC28-47CE-B84D-CD9503F7086D}" type="pres">
      <dgm:prSet presAssocID="{BE360482-46F7-424A-B445-AE93FD38E32B}" presName="compositeShape" presStyleCnt="0">
        <dgm:presLayoutVars>
          <dgm:chMax val="7"/>
          <dgm:dir/>
          <dgm:resizeHandles val="exact"/>
        </dgm:presLayoutVars>
      </dgm:prSet>
      <dgm:spPr/>
    </dgm:pt>
    <dgm:pt modelId="{50CCD5DB-23BF-4DDB-905A-7EFE483455F1}" type="pres">
      <dgm:prSet presAssocID="{BE360482-46F7-424A-B445-AE93FD38E32B}" presName="wedge1" presStyleLbl="node1" presStyleIdx="0" presStyleCnt="5" custLinFactNeighborX="-3468" custLinFactNeighborY="4817"/>
      <dgm:spPr/>
      <dgm:t>
        <a:bodyPr/>
        <a:lstStyle/>
        <a:p>
          <a:endParaRPr lang="zh-TW" altLang="en-US"/>
        </a:p>
      </dgm:t>
    </dgm:pt>
    <dgm:pt modelId="{78DA87BC-5237-45A6-96E1-5D80DEE2E9EF}" type="pres">
      <dgm:prSet presAssocID="{BE360482-46F7-424A-B445-AE93FD38E32B}" presName="wedge1Tx" presStyleLbl="node1" presStyleIdx="0" presStyleCnt="5">
        <dgm:presLayoutVars>
          <dgm:chMax val="0"/>
          <dgm:chPref val="0"/>
          <dgm:bulletEnabled val="1"/>
        </dgm:presLayoutVars>
      </dgm:prSet>
      <dgm:spPr/>
      <dgm:t>
        <a:bodyPr/>
        <a:lstStyle/>
        <a:p>
          <a:endParaRPr lang="zh-TW" altLang="en-US"/>
        </a:p>
      </dgm:t>
    </dgm:pt>
    <dgm:pt modelId="{9C19FF42-F651-4BA6-AB42-CD48A35DBBBC}" type="pres">
      <dgm:prSet presAssocID="{BE360482-46F7-424A-B445-AE93FD38E32B}" presName="wedge2" presStyleLbl="node1" presStyleIdx="1" presStyleCnt="5" custLinFactNeighborY="193"/>
      <dgm:spPr/>
      <dgm:t>
        <a:bodyPr/>
        <a:lstStyle/>
        <a:p>
          <a:endParaRPr lang="zh-TW" altLang="en-US"/>
        </a:p>
      </dgm:t>
    </dgm:pt>
    <dgm:pt modelId="{ACB6C123-E90F-469F-A6E3-FC7A433A438B}" type="pres">
      <dgm:prSet presAssocID="{BE360482-46F7-424A-B445-AE93FD38E32B}" presName="wedge2Tx" presStyleLbl="node1" presStyleIdx="1" presStyleCnt="5">
        <dgm:presLayoutVars>
          <dgm:chMax val="0"/>
          <dgm:chPref val="0"/>
          <dgm:bulletEnabled val="1"/>
        </dgm:presLayoutVars>
      </dgm:prSet>
      <dgm:spPr/>
      <dgm:t>
        <a:bodyPr/>
        <a:lstStyle/>
        <a:p>
          <a:endParaRPr lang="zh-TW" altLang="en-US"/>
        </a:p>
      </dgm:t>
    </dgm:pt>
    <dgm:pt modelId="{11B9BED7-C373-4D29-9086-D07C9173634E}" type="pres">
      <dgm:prSet presAssocID="{BE360482-46F7-424A-B445-AE93FD38E32B}" presName="wedge3" presStyleLbl="node1" presStyleIdx="2" presStyleCnt="5" custLinFactNeighborX="0" custLinFactNeighborY="6755"/>
      <dgm:spPr/>
      <dgm:t>
        <a:bodyPr/>
        <a:lstStyle/>
        <a:p>
          <a:endParaRPr lang="zh-TW" altLang="en-US"/>
        </a:p>
      </dgm:t>
    </dgm:pt>
    <dgm:pt modelId="{14618D6F-DBD4-4DC0-B7C1-947C8B5EE027}" type="pres">
      <dgm:prSet presAssocID="{BE360482-46F7-424A-B445-AE93FD38E32B}" presName="wedge3Tx" presStyleLbl="node1" presStyleIdx="2" presStyleCnt="5">
        <dgm:presLayoutVars>
          <dgm:chMax val="0"/>
          <dgm:chPref val="0"/>
          <dgm:bulletEnabled val="1"/>
        </dgm:presLayoutVars>
      </dgm:prSet>
      <dgm:spPr/>
      <dgm:t>
        <a:bodyPr/>
        <a:lstStyle/>
        <a:p>
          <a:endParaRPr lang="zh-TW" altLang="en-US"/>
        </a:p>
      </dgm:t>
    </dgm:pt>
    <dgm:pt modelId="{93690C89-F233-4A4A-89A3-579B6A73E372}" type="pres">
      <dgm:prSet presAssocID="{BE360482-46F7-424A-B445-AE93FD38E32B}" presName="wedge4" presStyleLbl="node1" presStyleIdx="3" presStyleCnt="5"/>
      <dgm:spPr/>
      <dgm:t>
        <a:bodyPr/>
        <a:lstStyle/>
        <a:p>
          <a:endParaRPr lang="zh-TW" altLang="en-US"/>
        </a:p>
      </dgm:t>
    </dgm:pt>
    <dgm:pt modelId="{100DC831-28E9-40F3-A3EE-1C3C5644323B}" type="pres">
      <dgm:prSet presAssocID="{BE360482-46F7-424A-B445-AE93FD38E32B}" presName="wedge4Tx" presStyleLbl="node1" presStyleIdx="3" presStyleCnt="5">
        <dgm:presLayoutVars>
          <dgm:chMax val="0"/>
          <dgm:chPref val="0"/>
          <dgm:bulletEnabled val="1"/>
        </dgm:presLayoutVars>
      </dgm:prSet>
      <dgm:spPr/>
      <dgm:t>
        <a:bodyPr/>
        <a:lstStyle/>
        <a:p>
          <a:endParaRPr lang="zh-TW" altLang="en-US"/>
        </a:p>
      </dgm:t>
    </dgm:pt>
    <dgm:pt modelId="{E54DD38B-F6FF-44EC-9D14-096E3C565A13}" type="pres">
      <dgm:prSet presAssocID="{BE360482-46F7-424A-B445-AE93FD38E32B}" presName="wedge5" presStyleLbl="node1" presStyleIdx="4" presStyleCnt="5"/>
      <dgm:spPr/>
      <dgm:t>
        <a:bodyPr/>
        <a:lstStyle/>
        <a:p>
          <a:endParaRPr lang="zh-TW" altLang="en-US"/>
        </a:p>
      </dgm:t>
    </dgm:pt>
    <dgm:pt modelId="{C0E40D4B-3E60-4667-931A-D42724D9A2B5}" type="pres">
      <dgm:prSet presAssocID="{BE360482-46F7-424A-B445-AE93FD38E32B}" presName="wedge5Tx" presStyleLbl="node1" presStyleIdx="4" presStyleCnt="5">
        <dgm:presLayoutVars>
          <dgm:chMax val="0"/>
          <dgm:chPref val="0"/>
          <dgm:bulletEnabled val="1"/>
        </dgm:presLayoutVars>
      </dgm:prSet>
      <dgm:spPr/>
      <dgm:t>
        <a:bodyPr/>
        <a:lstStyle/>
        <a:p>
          <a:endParaRPr lang="zh-TW" altLang="en-US"/>
        </a:p>
      </dgm:t>
    </dgm:pt>
  </dgm:ptLst>
  <dgm:cxnLst>
    <dgm:cxn modelId="{22B4910E-275E-4FDF-87CC-02F08492F48B}" srcId="{BE360482-46F7-424A-B445-AE93FD38E32B}" destId="{AE0BE6E1-C2A5-4CD4-BF75-2C45B55975F8}" srcOrd="4" destOrd="0" parTransId="{9D9294C1-248A-464F-B735-5057D62DBB74}" sibTransId="{D85D63D8-9563-4B0B-82E9-1BEC3F3CA261}"/>
    <dgm:cxn modelId="{3DC56719-9C2A-4253-9355-9A9C3583CBA7}" srcId="{BE360482-46F7-424A-B445-AE93FD38E32B}" destId="{0C7789D4-1F89-4065-8860-DA48088CD2A7}" srcOrd="3" destOrd="0" parTransId="{585992CF-F6DC-497F-8950-B51F3424DCD3}" sibTransId="{2A298A42-475B-4301-AB32-D98340FF1E9D}"/>
    <dgm:cxn modelId="{0933EEB0-0485-4C21-82E5-B0AFA115AC10}" type="presOf" srcId="{AE0BE6E1-C2A5-4CD4-BF75-2C45B55975F8}" destId="{E54DD38B-F6FF-44EC-9D14-096E3C565A13}" srcOrd="0" destOrd="0" presId="urn:microsoft.com/office/officeart/2005/8/layout/chart3"/>
    <dgm:cxn modelId="{E6AD8E4F-C9C4-429D-B718-7C0426A8F9CE}" srcId="{BE360482-46F7-424A-B445-AE93FD38E32B}" destId="{F38276C8-844F-48ED-9739-6A92C77EE630}" srcOrd="0" destOrd="0" parTransId="{2B17AEE9-E013-4080-BB58-A4712E3F7834}" sibTransId="{ABFAE1DE-C2A2-4BE6-A48C-F307474F5E23}"/>
    <dgm:cxn modelId="{DB999C6B-373B-46F2-9060-37FA52865BC4}" type="presOf" srcId="{528292E3-B1C4-45B4-A0D6-4A19A54EC51D}" destId="{14618D6F-DBD4-4DC0-B7C1-947C8B5EE027}" srcOrd="1" destOrd="0" presId="urn:microsoft.com/office/officeart/2005/8/layout/chart3"/>
    <dgm:cxn modelId="{BB3A75DD-E5C0-4AE0-8ADF-D22AC964F645}" type="presOf" srcId="{0B84DA3A-F7C7-4751-A72A-21C72E40ED47}" destId="{ACB6C123-E90F-469F-A6E3-FC7A433A438B}" srcOrd="1" destOrd="0" presId="urn:microsoft.com/office/officeart/2005/8/layout/chart3"/>
    <dgm:cxn modelId="{E05351C6-9DCE-48EC-81B6-61DB1F0F8619}" type="presOf" srcId="{AE0BE6E1-C2A5-4CD4-BF75-2C45B55975F8}" destId="{C0E40D4B-3E60-4667-931A-D42724D9A2B5}" srcOrd="1" destOrd="0" presId="urn:microsoft.com/office/officeart/2005/8/layout/chart3"/>
    <dgm:cxn modelId="{1C7BFD9C-FC1C-423E-8B9F-8970EED4D261}" type="presOf" srcId="{0C7789D4-1F89-4065-8860-DA48088CD2A7}" destId="{93690C89-F233-4A4A-89A3-579B6A73E372}" srcOrd="0" destOrd="0" presId="urn:microsoft.com/office/officeart/2005/8/layout/chart3"/>
    <dgm:cxn modelId="{7C89FC68-1BE4-45DE-919C-1141A98913B9}" type="presOf" srcId="{0C7789D4-1F89-4065-8860-DA48088CD2A7}" destId="{100DC831-28E9-40F3-A3EE-1C3C5644323B}" srcOrd="1" destOrd="0" presId="urn:microsoft.com/office/officeart/2005/8/layout/chart3"/>
    <dgm:cxn modelId="{EE0934CE-BAFE-4BD4-A040-4084DBF169F1}" type="presOf" srcId="{0B84DA3A-F7C7-4751-A72A-21C72E40ED47}" destId="{9C19FF42-F651-4BA6-AB42-CD48A35DBBBC}" srcOrd="0" destOrd="0" presId="urn:microsoft.com/office/officeart/2005/8/layout/chart3"/>
    <dgm:cxn modelId="{4A5CAB94-E8AC-4B6B-B053-FDC248DEDDDA}" srcId="{BE360482-46F7-424A-B445-AE93FD38E32B}" destId="{528292E3-B1C4-45B4-A0D6-4A19A54EC51D}" srcOrd="2" destOrd="0" parTransId="{D268C40A-FED9-4521-93DD-4085C070B92D}" sibTransId="{75E12C5F-C574-417D-B69C-039E0BDD682D}"/>
    <dgm:cxn modelId="{70372B33-6A97-4FD4-8FFC-773EE0310E20}" type="presOf" srcId="{F38276C8-844F-48ED-9739-6A92C77EE630}" destId="{50CCD5DB-23BF-4DDB-905A-7EFE483455F1}" srcOrd="0" destOrd="0" presId="urn:microsoft.com/office/officeart/2005/8/layout/chart3"/>
    <dgm:cxn modelId="{EF37870B-6445-4B16-9D03-1AD7BCBBF3A8}" type="presOf" srcId="{528292E3-B1C4-45B4-A0D6-4A19A54EC51D}" destId="{11B9BED7-C373-4D29-9086-D07C9173634E}" srcOrd="0" destOrd="0" presId="urn:microsoft.com/office/officeart/2005/8/layout/chart3"/>
    <dgm:cxn modelId="{8818B7DF-6694-4A8E-B179-EE11D338DCF8}" srcId="{BE360482-46F7-424A-B445-AE93FD38E32B}" destId="{0B84DA3A-F7C7-4751-A72A-21C72E40ED47}" srcOrd="1" destOrd="0" parTransId="{1B1EDC59-E1A3-42DC-9A88-B00B3249D65E}" sibTransId="{0F47F276-4514-42A7-9AD0-432AF4091636}"/>
    <dgm:cxn modelId="{8086B0D5-17AA-4290-882D-F5DAC819D0B8}" type="presOf" srcId="{F38276C8-844F-48ED-9739-6A92C77EE630}" destId="{78DA87BC-5237-45A6-96E1-5D80DEE2E9EF}" srcOrd="1" destOrd="0" presId="urn:microsoft.com/office/officeart/2005/8/layout/chart3"/>
    <dgm:cxn modelId="{5027B514-39A0-4D78-ADFE-7AB69257FCC2}" type="presOf" srcId="{BE360482-46F7-424A-B445-AE93FD38E32B}" destId="{AEDE0EDD-AC28-47CE-B84D-CD9503F7086D}" srcOrd="0" destOrd="0" presId="urn:microsoft.com/office/officeart/2005/8/layout/chart3"/>
    <dgm:cxn modelId="{093E8477-8128-402A-8F5A-DB4B15F274B4}" type="presParOf" srcId="{AEDE0EDD-AC28-47CE-B84D-CD9503F7086D}" destId="{50CCD5DB-23BF-4DDB-905A-7EFE483455F1}" srcOrd="0" destOrd="0" presId="urn:microsoft.com/office/officeart/2005/8/layout/chart3"/>
    <dgm:cxn modelId="{402DDB4D-CD7D-4A93-AEE3-37E92469A25D}" type="presParOf" srcId="{AEDE0EDD-AC28-47CE-B84D-CD9503F7086D}" destId="{78DA87BC-5237-45A6-96E1-5D80DEE2E9EF}" srcOrd="1" destOrd="0" presId="urn:microsoft.com/office/officeart/2005/8/layout/chart3"/>
    <dgm:cxn modelId="{46C83A91-2627-4065-B7BF-8DDFC8CF9F3D}" type="presParOf" srcId="{AEDE0EDD-AC28-47CE-B84D-CD9503F7086D}" destId="{9C19FF42-F651-4BA6-AB42-CD48A35DBBBC}" srcOrd="2" destOrd="0" presId="urn:microsoft.com/office/officeart/2005/8/layout/chart3"/>
    <dgm:cxn modelId="{C4574976-0347-43A4-BFB8-04635C271087}" type="presParOf" srcId="{AEDE0EDD-AC28-47CE-B84D-CD9503F7086D}" destId="{ACB6C123-E90F-469F-A6E3-FC7A433A438B}" srcOrd="3" destOrd="0" presId="urn:microsoft.com/office/officeart/2005/8/layout/chart3"/>
    <dgm:cxn modelId="{12D8A0D6-F460-46D7-9061-F2772C8DB5C5}" type="presParOf" srcId="{AEDE0EDD-AC28-47CE-B84D-CD9503F7086D}" destId="{11B9BED7-C373-4D29-9086-D07C9173634E}" srcOrd="4" destOrd="0" presId="urn:microsoft.com/office/officeart/2005/8/layout/chart3"/>
    <dgm:cxn modelId="{A6C7FD54-728A-4F08-8030-23BCC5658ADA}" type="presParOf" srcId="{AEDE0EDD-AC28-47CE-B84D-CD9503F7086D}" destId="{14618D6F-DBD4-4DC0-B7C1-947C8B5EE027}" srcOrd="5" destOrd="0" presId="urn:microsoft.com/office/officeart/2005/8/layout/chart3"/>
    <dgm:cxn modelId="{ACE144BB-C592-4ECD-8FB3-A4E9590F1326}" type="presParOf" srcId="{AEDE0EDD-AC28-47CE-B84D-CD9503F7086D}" destId="{93690C89-F233-4A4A-89A3-579B6A73E372}" srcOrd="6" destOrd="0" presId="urn:microsoft.com/office/officeart/2005/8/layout/chart3"/>
    <dgm:cxn modelId="{55CA080E-4C3E-4F66-83B9-483C84E77BB1}" type="presParOf" srcId="{AEDE0EDD-AC28-47CE-B84D-CD9503F7086D}" destId="{100DC831-28E9-40F3-A3EE-1C3C5644323B}" srcOrd="7" destOrd="0" presId="urn:microsoft.com/office/officeart/2005/8/layout/chart3"/>
    <dgm:cxn modelId="{4D40CAA4-71C8-4CC7-A7A0-173F857D1C60}" type="presParOf" srcId="{AEDE0EDD-AC28-47CE-B84D-CD9503F7086D}" destId="{E54DD38B-F6FF-44EC-9D14-096E3C565A13}" srcOrd="8" destOrd="0" presId="urn:microsoft.com/office/officeart/2005/8/layout/chart3"/>
    <dgm:cxn modelId="{C93AC54E-BF8C-4E35-A2AF-6BB22F13203B}" type="presParOf" srcId="{AEDE0EDD-AC28-47CE-B84D-CD9503F7086D}" destId="{C0E40D4B-3E60-4667-931A-D42724D9A2B5}" srcOrd="9" destOrd="0" presId="urn:microsoft.com/office/officeart/2005/8/layout/chart3"/>
  </dgm:cxnLst>
  <dgm:bg/>
  <dgm:whole>
    <a:ln>
      <a:noFill/>
    </a:ln>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CD5DB-23BF-4DDB-905A-7EFE483455F1}">
      <dsp:nvSpPr>
        <dsp:cNvPr id="0" name=""/>
        <dsp:cNvSpPr/>
      </dsp:nvSpPr>
      <dsp:spPr>
        <a:xfrm>
          <a:off x="1748071" y="351715"/>
          <a:ext cx="4944618" cy="4944618"/>
        </a:xfrm>
        <a:prstGeom prst="pie">
          <a:avLst>
            <a:gd name="adj1" fmla="val 16200000"/>
            <a:gd name="adj2" fmla="val 2052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glow rad="228600">
            <a:schemeClr val="accent4">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zh-TW" altLang="en-US" sz="4000" b="1" kern="1200" dirty="0" smtClean="0"/>
            <a:t>壹、　校長篇</a:t>
          </a:r>
          <a:endParaRPr lang="zh-TW" altLang="en-US" sz="4000" b="1" kern="1200" dirty="0"/>
        </a:p>
      </dsp:txBody>
      <dsp:txXfrm>
        <a:off x="4282777" y="1090464"/>
        <a:ext cx="1677638" cy="1147857"/>
      </dsp:txXfrm>
    </dsp:sp>
    <dsp:sp modelId="{9C19FF42-F651-4BA6-AB42-CD48A35DBBBC}">
      <dsp:nvSpPr>
        <dsp:cNvPr id="0" name=""/>
        <dsp:cNvSpPr/>
      </dsp:nvSpPr>
      <dsp:spPr>
        <a:xfrm>
          <a:off x="1575010" y="590116"/>
          <a:ext cx="4944618" cy="4944618"/>
        </a:xfrm>
        <a:prstGeom prst="pie">
          <a:avLst>
            <a:gd name="adj1" fmla="val 20520000"/>
            <a:gd name="adj2" fmla="val 3240000"/>
          </a:avLst>
        </a:prstGeom>
        <a:gradFill rotWithShape="0">
          <a:gsLst>
            <a:gs pos="0">
              <a:schemeClr val="accent5">
                <a:hueOff val="-3245016"/>
                <a:satOff val="1732"/>
                <a:lumOff val="-7549"/>
                <a:alphaOff val="0"/>
                <a:tint val="50000"/>
                <a:satMod val="300000"/>
              </a:schemeClr>
            </a:gs>
            <a:gs pos="35000">
              <a:schemeClr val="accent5">
                <a:hueOff val="-3245016"/>
                <a:satOff val="1732"/>
                <a:lumOff val="-7549"/>
                <a:alphaOff val="0"/>
                <a:tint val="37000"/>
                <a:satMod val="300000"/>
              </a:schemeClr>
            </a:gs>
            <a:gs pos="100000">
              <a:schemeClr val="accent5">
                <a:hueOff val="-3245016"/>
                <a:satOff val="1732"/>
                <a:lumOff val="-7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貳、　教師篇</a:t>
          </a:r>
          <a:endParaRPr lang="zh-TW" altLang="en-US" sz="3500" kern="1200" dirty="0"/>
        </a:p>
      </dsp:txBody>
      <dsp:txXfrm>
        <a:off x="4806671" y="2826967"/>
        <a:ext cx="1471612" cy="1242040"/>
      </dsp:txXfrm>
    </dsp:sp>
    <dsp:sp modelId="{11B9BED7-C373-4D29-9086-D07C9173634E}">
      <dsp:nvSpPr>
        <dsp:cNvPr id="0" name=""/>
        <dsp:cNvSpPr/>
      </dsp:nvSpPr>
      <dsp:spPr>
        <a:xfrm>
          <a:off x="1575010" y="590116"/>
          <a:ext cx="4944618" cy="4944618"/>
        </a:xfrm>
        <a:prstGeom prst="pie">
          <a:avLst>
            <a:gd name="adj1" fmla="val 3240000"/>
            <a:gd name="adj2" fmla="val 7560000"/>
          </a:avLst>
        </a:prstGeom>
        <a:gradFill rotWithShape="0">
          <a:gsLst>
            <a:gs pos="0">
              <a:schemeClr val="accent5">
                <a:hueOff val="-6490032"/>
                <a:satOff val="3463"/>
                <a:lumOff val="-15098"/>
                <a:alphaOff val="0"/>
                <a:tint val="50000"/>
                <a:satMod val="300000"/>
              </a:schemeClr>
            </a:gs>
            <a:gs pos="35000">
              <a:schemeClr val="accent5">
                <a:hueOff val="-6490032"/>
                <a:satOff val="3463"/>
                <a:lumOff val="-15098"/>
                <a:alphaOff val="0"/>
                <a:tint val="37000"/>
                <a:satMod val="300000"/>
              </a:schemeClr>
            </a:gs>
            <a:gs pos="100000">
              <a:schemeClr val="accent5">
                <a:hueOff val="-6490032"/>
                <a:satOff val="3463"/>
                <a:lumOff val="-1509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参、　　學生篇</a:t>
          </a:r>
          <a:endParaRPr lang="zh-TW" altLang="en-US" sz="3500" kern="1200" dirty="0"/>
        </a:p>
      </dsp:txBody>
      <dsp:txXfrm>
        <a:off x="3164351" y="4298580"/>
        <a:ext cx="1765935" cy="1059561"/>
      </dsp:txXfrm>
    </dsp:sp>
    <dsp:sp modelId="{93690C89-F233-4A4A-89A3-579B6A73E372}">
      <dsp:nvSpPr>
        <dsp:cNvPr id="0" name=""/>
        <dsp:cNvSpPr/>
      </dsp:nvSpPr>
      <dsp:spPr>
        <a:xfrm>
          <a:off x="1575010" y="590116"/>
          <a:ext cx="4944618" cy="4944618"/>
        </a:xfrm>
        <a:prstGeom prst="pie">
          <a:avLst>
            <a:gd name="adj1" fmla="val 7560000"/>
            <a:gd name="adj2" fmla="val 11880000"/>
          </a:avLst>
        </a:prstGeom>
        <a:gradFill rotWithShape="0">
          <a:gsLst>
            <a:gs pos="0">
              <a:schemeClr val="accent5">
                <a:hueOff val="-9735049"/>
                <a:satOff val="5195"/>
                <a:lumOff val="-22647"/>
                <a:alphaOff val="0"/>
                <a:tint val="50000"/>
                <a:satMod val="300000"/>
              </a:schemeClr>
            </a:gs>
            <a:gs pos="35000">
              <a:schemeClr val="accent5">
                <a:hueOff val="-9735049"/>
                <a:satOff val="5195"/>
                <a:lumOff val="-22647"/>
                <a:alphaOff val="0"/>
                <a:tint val="37000"/>
                <a:satMod val="300000"/>
              </a:schemeClr>
            </a:gs>
            <a:gs pos="100000">
              <a:schemeClr val="accent5">
                <a:hueOff val="-9735049"/>
                <a:satOff val="5195"/>
                <a:lumOff val="-2264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肆、　家長篇</a:t>
          </a:r>
          <a:endParaRPr lang="zh-TW" altLang="en-US" sz="3500" kern="1200" dirty="0"/>
        </a:p>
      </dsp:txBody>
      <dsp:txXfrm>
        <a:off x="1810468" y="2826967"/>
        <a:ext cx="1471612" cy="1242040"/>
      </dsp:txXfrm>
    </dsp:sp>
    <dsp:sp modelId="{E54DD38B-F6FF-44EC-9D14-096E3C565A13}">
      <dsp:nvSpPr>
        <dsp:cNvPr id="0" name=""/>
        <dsp:cNvSpPr/>
      </dsp:nvSpPr>
      <dsp:spPr>
        <a:xfrm>
          <a:off x="1575010" y="590116"/>
          <a:ext cx="4944618" cy="4944618"/>
        </a:xfrm>
        <a:prstGeom prst="pie">
          <a:avLst>
            <a:gd name="adj1" fmla="val 11880000"/>
            <a:gd name="adj2" fmla="val 16200000"/>
          </a:avLst>
        </a:prstGeom>
        <a:gradFill rotWithShape="0">
          <a:gsLst>
            <a:gs pos="0">
              <a:schemeClr val="accent5">
                <a:hueOff val="-12980065"/>
                <a:satOff val="6926"/>
                <a:lumOff val="-30196"/>
                <a:alphaOff val="0"/>
                <a:tint val="50000"/>
                <a:satMod val="300000"/>
              </a:schemeClr>
            </a:gs>
            <a:gs pos="35000">
              <a:schemeClr val="accent5">
                <a:hueOff val="-12980065"/>
                <a:satOff val="6926"/>
                <a:lumOff val="-30196"/>
                <a:alphaOff val="0"/>
                <a:tint val="37000"/>
                <a:satMod val="300000"/>
              </a:schemeClr>
            </a:gs>
            <a:gs pos="100000">
              <a:schemeClr val="accent5">
                <a:hueOff val="-12980065"/>
                <a:satOff val="6926"/>
                <a:lumOff val="-3019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伍、　其他篇</a:t>
          </a:r>
          <a:endParaRPr lang="zh-TW" altLang="en-US" sz="3500" kern="1200" dirty="0"/>
        </a:p>
      </dsp:txBody>
      <dsp:txXfrm>
        <a:off x="2296100" y="1343582"/>
        <a:ext cx="1677638" cy="11478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CD5DB-23BF-4DDB-905A-7EFE483455F1}">
      <dsp:nvSpPr>
        <dsp:cNvPr id="0" name=""/>
        <dsp:cNvSpPr/>
      </dsp:nvSpPr>
      <dsp:spPr>
        <a:xfrm>
          <a:off x="1576295" y="590293"/>
          <a:ext cx="4944618" cy="4944618"/>
        </a:xfrm>
        <a:prstGeom prst="pie">
          <a:avLst>
            <a:gd name="adj1" fmla="val 16200000"/>
            <a:gd name="adj2" fmla="val 2052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壹、　校長篇</a:t>
          </a:r>
          <a:endParaRPr lang="zh-TW" altLang="en-US" sz="3500" kern="1200" dirty="0"/>
        </a:p>
      </dsp:txBody>
      <dsp:txXfrm>
        <a:off x="4111001" y="1329042"/>
        <a:ext cx="1677638" cy="1147857"/>
      </dsp:txXfrm>
    </dsp:sp>
    <dsp:sp modelId="{9C19FF42-F651-4BA6-AB42-CD48A35DBBBC}">
      <dsp:nvSpPr>
        <dsp:cNvPr id="0" name=""/>
        <dsp:cNvSpPr/>
      </dsp:nvSpPr>
      <dsp:spPr>
        <a:xfrm>
          <a:off x="1575010" y="590116"/>
          <a:ext cx="4944618" cy="4944618"/>
        </a:xfrm>
        <a:prstGeom prst="pie">
          <a:avLst>
            <a:gd name="adj1" fmla="val 20520000"/>
            <a:gd name="adj2" fmla="val 3240000"/>
          </a:avLst>
        </a:prstGeom>
        <a:gradFill rotWithShape="0">
          <a:gsLst>
            <a:gs pos="0">
              <a:schemeClr val="accent5">
                <a:hueOff val="-3245016"/>
                <a:satOff val="1732"/>
                <a:lumOff val="-7549"/>
                <a:alphaOff val="0"/>
                <a:tint val="50000"/>
                <a:satMod val="300000"/>
              </a:schemeClr>
            </a:gs>
            <a:gs pos="35000">
              <a:schemeClr val="accent5">
                <a:hueOff val="-3245016"/>
                <a:satOff val="1732"/>
                <a:lumOff val="-7549"/>
                <a:alphaOff val="0"/>
                <a:tint val="37000"/>
                <a:satMod val="300000"/>
              </a:schemeClr>
            </a:gs>
            <a:gs pos="100000">
              <a:schemeClr val="accent5">
                <a:hueOff val="-3245016"/>
                <a:satOff val="1732"/>
                <a:lumOff val="-7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貳、　教師篇</a:t>
          </a:r>
          <a:endParaRPr lang="zh-TW" altLang="en-US" sz="3500" kern="1200" dirty="0"/>
        </a:p>
      </dsp:txBody>
      <dsp:txXfrm>
        <a:off x="4806671" y="2826967"/>
        <a:ext cx="1471612" cy="1242040"/>
      </dsp:txXfrm>
    </dsp:sp>
    <dsp:sp modelId="{11B9BED7-C373-4D29-9086-D07C9173634E}">
      <dsp:nvSpPr>
        <dsp:cNvPr id="0" name=""/>
        <dsp:cNvSpPr/>
      </dsp:nvSpPr>
      <dsp:spPr>
        <a:xfrm>
          <a:off x="1575010" y="590116"/>
          <a:ext cx="4944618" cy="4944618"/>
        </a:xfrm>
        <a:prstGeom prst="pie">
          <a:avLst>
            <a:gd name="adj1" fmla="val 3240000"/>
            <a:gd name="adj2" fmla="val 7560000"/>
          </a:avLst>
        </a:prstGeom>
        <a:gradFill rotWithShape="0">
          <a:gsLst>
            <a:gs pos="0">
              <a:schemeClr val="accent5">
                <a:hueOff val="-6490032"/>
                <a:satOff val="3463"/>
                <a:lumOff val="-15098"/>
                <a:alphaOff val="0"/>
                <a:tint val="50000"/>
                <a:satMod val="300000"/>
              </a:schemeClr>
            </a:gs>
            <a:gs pos="35000">
              <a:schemeClr val="accent5">
                <a:hueOff val="-6490032"/>
                <a:satOff val="3463"/>
                <a:lumOff val="-15098"/>
                <a:alphaOff val="0"/>
                <a:tint val="37000"/>
                <a:satMod val="300000"/>
              </a:schemeClr>
            </a:gs>
            <a:gs pos="100000">
              <a:schemeClr val="accent5">
                <a:hueOff val="-6490032"/>
                <a:satOff val="3463"/>
                <a:lumOff val="-1509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参、　　學生篇</a:t>
          </a:r>
          <a:endParaRPr lang="zh-TW" altLang="en-US" sz="3500" kern="1200" dirty="0"/>
        </a:p>
      </dsp:txBody>
      <dsp:txXfrm>
        <a:off x="3164351" y="4298580"/>
        <a:ext cx="1765935" cy="1059561"/>
      </dsp:txXfrm>
    </dsp:sp>
    <dsp:sp modelId="{93690C89-F233-4A4A-89A3-579B6A73E372}">
      <dsp:nvSpPr>
        <dsp:cNvPr id="0" name=""/>
        <dsp:cNvSpPr/>
      </dsp:nvSpPr>
      <dsp:spPr>
        <a:xfrm>
          <a:off x="1288716" y="695090"/>
          <a:ext cx="4944618" cy="4944618"/>
        </a:xfrm>
        <a:prstGeom prst="pie">
          <a:avLst>
            <a:gd name="adj1" fmla="val 7560000"/>
            <a:gd name="adj2" fmla="val 11880000"/>
          </a:avLst>
        </a:prstGeom>
        <a:gradFill rotWithShape="0">
          <a:gsLst>
            <a:gs pos="0">
              <a:schemeClr val="accent5">
                <a:hueOff val="-9735049"/>
                <a:satOff val="5195"/>
                <a:lumOff val="-22647"/>
                <a:alphaOff val="0"/>
                <a:tint val="50000"/>
                <a:satMod val="300000"/>
              </a:schemeClr>
            </a:gs>
            <a:gs pos="35000">
              <a:schemeClr val="accent5">
                <a:hueOff val="-9735049"/>
                <a:satOff val="5195"/>
                <a:lumOff val="-22647"/>
                <a:alphaOff val="0"/>
                <a:tint val="37000"/>
                <a:satMod val="300000"/>
              </a:schemeClr>
            </a:gs>
            <a:gs pos="100000">
              <a:schemeClr val="accent5">
                <a:hueOff val="-9735049"/>
                <a:satOff val="5195"/>
                <a:lumOff val="-22647"/>
                <a:alphaOff val="0"/>
                <a:tint val="15000"/>
                <a:satMod val="350000"/>
              </a:schemeClr>
            </a:gs>
          </a:gsLst>
          <a:lin ang="16200000" scaled="1"/>
        </a:gradFill>
        <a:ln>
          <a:noFill/>
        </a:ln>
        <a:effectLst>
          <a:glow rad="228600">
            <a:schemeClr val="accent4">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zh-TW" altLang="en-US" sz="4000" b="1" kern="1200" dirty="0" smtClean="0"/>
            <a:t>肆</a:t>
          </a:r>
          <a:r>
            <a:rPr lang="zh-TW" altLang="en-US" sz="2400" b="1" kern="1200" dirty="0" smtClean="0"/>
            <a:t>、　</a:t>
          </a:r>
          <a:r>
            <a:rPr lang="zh-TW" altLang="en-US" sz="4000" b="1" kern="1200" dirty="0" smtClean="0"/>
            <a:t>家長篇</a:t>
          </a:r>
          <a:endParaRPr lang="zh-TW" altLang="en-US" sz="4000" b="1" kern="1200" dirty="0"/>
        </a:p>
      </dsp:txBody>
      <dsp:txXfrm>
        <a:off x="1524174" y="2931941"/>
        <a:ext cx="1471612" cy="1242040"/>
      </dsp:txXfrm>
    </dsp:sp>
    <dsp:sp modelId="{E54DD38B-F6FF-44EC-9D14-096E3C565A13}">
      <dsp:nvSpPr>
        <dsp:cNvPr id="0" name=""/>
        <dsp:cNvSpPr/>
      </dsp:nvSpPr>
      <dsp:spPr>
        <a:xfrm>
          <a:off x="1575010" y="590116"/>
          <a:ext cx="4944618" cy="4944618"/>
        </a:xfrm>
        <a:prstGeom prst="pie">
          <a:avLst>
            <a:gd name="adj1" fmla="val 11880000"/>
            <a:gd name="adj2" fmla="val 16200000"/>
          </a:avLst>
        </a:prstGeom>
        <a:gradFill rotWithShape="0">
          <a:gsLst>
            <a:gs pos="0">
              <a:schemeClr val="accent5">
                <a:hueOff val="-12980065"/>
                <a:satOff val="6926"/>
                <a:lumOff val="-30196"/>
                <a:alphaOff val="0"/>
                <a:tint val="50000"/>
                <a:satMod val="300000"/>
              </a:schemeClr>
            </a:gs>
            <a:gs pos="35000">
              <a:schemeClr val="accent5">
                <a:hueOff val="-12980065"/>
                <a:satOff val="6926"/>
                <a:lumOff val="-30196"/>
                <a:alphaOff val="0"/>
                <a:tint val="37000"/>
                <a:satMod val="300000"/>
              </a:schemeClr>
            </a:gs>
            <a:gs pos="100000">
              <a:schemeClr val="accent5">
                <a:hueOff val="-12980065"/>
                <a:satOff val="6926"/>
                <a:lumOff val="-3019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伍、　其他篇</a:t>
          </a:r>
          <a:endParaRPr lang="zh-TW" altLang="en-US" sz="3500" kern="1200" dirty="0"/>
        </a:p>
      </dsp:txBody>
      <dsp:txXfrm>
        <a:off x="2296100" y="1343582"/>
        <a:ext cx="1677638" cy="11478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CD5DB-23BF-4DDB-905A-7EFE483455F1}">
      <dsp:nvSpPr>
        <dsp:cNvPr id="0" name=""/>
        <dsp:cNvSpPr/>
      </dsp:nvSpPr>
      <dsp:spPr>
        <a:xfrm>
          <a:off x="1576295" y="590293"/>
          <a:ext cx="4944618" cy="4944618"/>
        </a:xfrm>
        <a:prstGeom prst="pie">
          <a:avLst>
            <a:gd name="adj1" fmla="val 16200000"/>
            <a:gd name="adj2" fmla="val 2052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壹、　校長篇</a:t>
          </a:r>
          <a:endParaRPr lang="zh-TW" altLang="en-US" sz="3500" kern="1200" dirty="0"/>
        </a:p>
      </dsp:txBody>
      <dsp:txXfrm>
        <a:off x="4111001" y="1329042"/>
        <a:ext cx="1677638" cy="1147857"/>
      </dsp:txXfrm>
    </dsp:sp>
    <dsp:sp modelId="{9C19FF42-F651-4BA6-AB42-CD48A35DBBBC}">
      <dsp:nvSpPr>
        <dsp:cNvPr id="0" name=""/>
        <dsp:cNvSpPr/>
      </dsp:nvSpPr>
      <dsp:spPr>
        <a:xfrm>
          <a:off x="1575010" y="590116"/>
          <a:ext cx="4944618" cy="4944618"/>
        </a:xfrm>
        <a:prstGeom prst="pie">
          <a:avLst>
            <a:gd name="adj1" fmla="val 20520000"/>
            <a:gd name="adj2" fmla="val 3240000"/>
          </a:avLst>
        </a:prstGeom>
        <a:gradFill rotWithShape="0">
          <a:gsLst>
            <a:gs pos="0">
              <a:schemeClr val="accent5">
                <a:hueOff val="-3245016"/>
                <a:satOff val="1732"/>
                <a:lumOff val="-7549"/>
                <a:alphaOff val="0"/>
                <a:tint val="50000"/>
                <a:satMod val="300000"/>
              </a:schemeClr>
            </a:gs>
            <a:gs pos="35000">
              <a:schemeClr val="accent5">
                <a:hueOff val="-3245016"/>
                <a:satOff val="1732"/>
                <a:lumOff val="-7549"/>
                <a:alphaOff val="0"/>
                <a:tint val="37000"/>
                <a:satMod val="300000"/>
              </a:schemeClr>
            </a:gs>
            <a:gs pos="100000">
              <a:schemeClr val="accent5">
                <a:hueOff val="-3245016"/>
                <a:satOff val="1732"/>
                <a:lumOff val="-7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貳、　教師篇</a:t>
          </a:r>
          <a:endParaRPr lang="zh-TW" altLang="en-US" sz="3500" kern="1200" dirty="0"/>
        </a:p>
      </dsp:txBody>
      <dsp:txXfrm>
        <a:off x="4806671" y="2826967"/>
        <a:ext cx="1471612" cy="1242040"/>
      </dsp:txXfrm>
    </dsp:sp>
    <dsp:sp modelId="{11B9BED7-C373-4D29-9086-D07C9173634E}">
      <dsp:nvSpPr>
        <dsp:cNvPr id="0" name=""/>
        <dsp:cNvSpPr/>
      </dsp:nvSpPr>
      <dsp:spPr>
        <a:xfrm>
          <a:off x="1575010" y="590116"/>
          <a:ext cx="4944618" cy="4944618"/>
        </a:xfrm>
        <a:prstGeom prst="pie">
          <a:avLst>
            <a:gd name="adj1" fmla="val 3240000"/>
            <a:gd name="adj2" fmla="val 7560000"/>
          </a:avLst>
        </a:prstGeom>
        <a:gradFill rotWithShape="0">
          <a:gsLst>
            <a:gs pos="0">
              <a:schemeClr val="accent5">
                <a:hueOff val="-6490032"/>
                <a:satOff val="3463"/>
                <a:lumOff val="-15098"/>
                <a:alphaOff val="0"/>
                <a:tint val="50000"/>
                <a:satMod val="300000"/>
              </a:schemeClr>
            </a:gs>
            <a:gs pos="35000">
              <a:schemeClr val="accent5">
                <a:hueOff val="-6490032"/>
                <a:satOff val="3463"/>
                <a:lumOff val="-15098"/>
                <a:alphaOff val="0"/>
                <a:tint val="37000"/>
                <a:satMod val="300000"/>
              </a:schemeClr>
            </a:gs>
            <a:gs pos="100000">
              <a:schemeClr val="accent5">
                <a:hueOff val="-6490032"/>
                <a:satOff val="3463"/>
                <a:lumOff val="-1509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参、　　學生篇</a:t>
          </a:r>
          <a:endParaRPr lang="zh-TW" altLang="en-US" sz="3500" kern="1200" dirty="0"/>
        </a:p>
      </dsp:txBody>
      <dsp:txXfrm>
        <a:off x="3164351" y="4298580"/>
        <a:ext cx="1765935" cy="1059561"/>
      </dsp:txXfrm>
    </dsp:sp>
    <dsp:sp modelId="{93690C89-F233-4A4A-89A3-579B6A73E372}">
      <dsp:nvSpPr>
        <dsp:cNvPr id="0" name=""/>
        <dsp:cNvSpPr/>
      </dsp:nvSpPr>
      <dsp:spPr>
        <a:xfrm>
          <a:off x="1575010" y="590116"/>
          <a:ext cx="4944618" cy="4944618"/>
        </a:xfrm>
        <a:prstGeom prst="pie">
          <a:avLst>
            <a:gd name="adj1" fmla="val 7560000"/>
            <a:gd name="adj2" fmla="val 11880000"/>
          </a:avLst>
        </a:prstGeom>
        <a:gradFill rotWithShape="0">
          <a:gsLst>
            <a:gs pos="0">
              <a:schemeClr val="accent5">
                <a:hueOff val="-9735049"/>
                <a:satOff val="5195"/>
                <a:lumOff val="-22647"/>
                <a:alphaOff val="0"/>
                <a:tint val="50000"/>
                <a:satMod val="300000"/>
              </a:schemeClr>
            </a:gs>
            <a:gs pos="35000">
              <a:schemeClr val="accent5">
                <a:hueOff val="-9735049"/>
                <a:satOff val="5195"/>
                <a:lumOff val="-22647"/>
                <a:alphaOff val="0"/>
                <a:tint val="37000"/>
                <a:satMod val="300000"/>
              </a:schemeClr>
            </a:gs>
            <a:gs pos="100000">
              <a:schemeClr val="accent5">
                <a:hueOff val="-9735049"/>
                <a:satOff val="5195"/>
                <a:lumOff val="-2264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肆、　家長篇</a:t>
          </a:r>
          <a:endParaRPr lang="zh-TW" altLang="en-US" sz="3500" kern="1200" dirty="0"/>
        </a:p>
      </dsp:txBody>
      <dsp:txXfrm>
        <a:off x="1810468" y="2826967"/>
        <a:ext cx="1471612" cy="1242040"/>
      </dsp:txXfrm>
    </dsp:sp>
    <dsp:sp modelId="{E54DD38B-F6FF-44EC-9D14-096E3C565A13}">
      <dsp:nvSpPr>
        <dsp:cNvPr id="0" name=""/>
        <dsp:cNvSpPr/>
      </dsp:nvSpPr>
      <dsp:spPr>
        <a:xfrm>
          <a:off x="1403234" y="370625"/>
          <a:ext cx="4944618" cy="4944618"/>
        </a:xfrm>
        <a:prstGeom prst="pie">
          <a:avLst>
            <a:gd name="adj1" fmla="val 11880000"/>
            <a:gd name="adj2" fmla="val 16200000"/>
          </a:avLst>
        </a:prstGeom>
        <a:gradFill rotWithShape="0">
          <a:gsLst>
            <a:gs pos="0">
              <a:schemeClr val="accent5">
                <a:hueOff val="-12980065"/>
                <a:satOff val="6926"/>
                <a:lumOff val="-30196"/>
                <a:alphaOff val="0"/>
                <a:tint val="50000"/>
                <a:satMod val="300000"/>
              </a:schemeClr>
            </a:gs>
            <a:gs pos="35000">
              <a:schemeClr val="accent5">
                <a:hueOff val="-12980065"/>
                <a:satOff val="6926"/>
                <a:lumOff val="-30196"/>
                <a:alphaOff val="0"/>
                <a:tint val="37000"/>
                <a:satMod val="300000"/>
              </a:schemeClr>
            </a:gs>
            <a:gs pos="100000">
              <a:schemeClr val="accent5">
                <a:hueOff val="-12980065"/>
                <a:satOff val="6926"/>
                <a:lumOff val="-30196"/>
                <a:alphaOff val="0"/>
                <a:tint val="15000"/>
                <a:satMod val="350000"/>
              </a:schemeClr>
            </a:gs>
          </a:gsLst>
          <a:lin ang="16200000" scaled="1"/>
        </a:gradFill>
        <a:ln>
          <a:noFill/>
        </a:ln>
        <a:effectLst>
          <a:glow rad="228600">
            <a:schemeClr val="accent4">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zh-TW" altLang="en-US" sz="4000" b="1" kern="1200" dirty="0" smtClean="0"/>
            <a:t>伍、　其他篇</a:t>
          </a:r>
          <a:endParaRPr lang="zh-TW" altLang="en-US" sz="4000" b="1" kern="1200" dirty="0"/>
        </a:p>
      </dsp:txBody>
      <dsp:txXfrm>
        <a:off x="2124324" y="1124090"/>
        <a:ext cx="1677638" cy="11478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BE5B0-9377-428E-8D21-75BE9D356BA2}">
      <dsp:nvSpPr>
        <dsp:cNvPr id="0" name=""/>
        <dsp:cNvSpPr/>
      </dsp:nvSpPr>
      <dsp:spPr>
        <a:xfrm rot="5400000">
          <a:off x="3974234" y="-1838056"/>
          <a:ext cx="2555974" cy="6237240"/>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kern="1200" dirty="0" smtClean="0">
              <a:latin typeface="+mn-lt"/>
              <a:ea typeface="+mn-ea"/>
              <a:cs typeface="+mn-cs"/>
            </a:rPr>
            <a:t>為學術研究做準備，學習較偏重學科與理論</a:t>
          </a:r>
          <a:endParaRPr lang="zh-TW" altLang="en-US" sz="2800" kern="1200" dirty="0"/>
        </a:p>
      </dsp:txBody>
      <dsp:txXfrm rot="-5400000">
        <a:off x="2133601" y="127349"/>
        <a:ext cx="6112468" cy="2306430"/>
      </dsp:txXfrm>
    </dsp:sp>
    <dsp:sp modelId="{32118ED2-DD60-413D-AF08-BE6E9F0DE682}">
      <dsp:nvSpPr>
        <dsp:cNvPr id="0" name=""/>
        <dsp:cNvSpPr/>
      </dsp:nvSpPr>
      <dsp:spPr>
        <a:xfrm>
          <a:off x="163558" y="136637"/>
          <a:ext cx="1970043" cy="228785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zh-TW" sz="3800" b="1" kern="1200" dirty="0" smtClean="0">
              <a:latin typeface="+mn-lt"/>
              <a:ea typeface="+mn-ea"/>
              <a:cs typeface="+mn-cs"/>
            </a:rPr>
            <a:t>普通型</a:t>
          </a:r>
          <a:r>
            <a:rPr lang="zh-TW" altLang="en-US" sz="3800" b="1" kern="1200" dirty="0" smtClean="0">
              <a:latin typeface="+mn-lt"/>
              <a:ea typeface="+mn-ea"/>
              <a:cs typeface="+mn-cs"/>
            </a:rPr>
            <a:t>　</a:t>
          </a:r>
          <a:r>
            <a:rPr lang="zh-TW" sz="3800" b="1" kern="1200" dirty="0" smtClean="0">
              <a:latin typeface="+mn-lt"/>
              <a:ea typeface="+mn-ea"/>
              <a:cs typeface="+mn-cs"/>
            </a:rPr>
            <a:t>高中</a:t>
          </a:r>
          <a:endParaRPr lang="zh-TW" altLang="en-US" sz="3800" b="1" kern="1200" dirty="0"/>
        </a:p>
      </dsp:txBody>
      <dsp:txXfrm>
        <a:off x="259728" y="232807"/>
        <a:ext cx="1777703" cy="2095512"/>
      </dsp:txXfrm>
    </dsp:sp>
    <dsp:sp modelId="{5E3088C7-02CE-4CAB-B20F-F6323538DDCC}">
      <dsp:nvSpPr>
        <dsp:cNvPr id="0" name=""/>
        <dsp:cNvSpPr/>
      </dsp:nvSpPr>
      <dsp:spPr>
        <a:xfrm rot="5400000">
          <a:off x="3974234" y="877666"/>
          <a:ext cx="2555974" cy="6237240"/>
        </a:xfrm>
        <a:prstGeom prst="round2SameRect">
          <a:avLst/>
        </a:prstGeom>
        <a:solidFill>
          <a:schemeClr val="accent5">
            <a:tint val="40000"/>
            <a:alpha val="90000"/>
            <a:hueOff val="-13109442"/>
            <a:satOff val="-6090"/>
            <a:lumOff val="-6983"/>
            <a:alphaOff val="0"/>
          </a:schemeClr>
        </a:solidFill>
        <a:ln w="25400" cap="flat" cmpd="sng" algn="ctr">
          <a:solidFill>
            <a:schemeClr val="accent5">
              <a:tint val="40000"/>
              <a:alpha val="90000"/>
              <a:hueOff val="-13109442"/>
              <a:satOff val="-6090"/>
              <a:lumOff val="-6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kern="1200" dirty="0" smtClean="0">
              <a:latin typeface="+mn-lt"/>
              <a:ea typeface="+mn-ea"/>
              <a:cs typeface="+mn-cs"/>
            </a:rPr>
            <a:t>前三年以培養基礎專業的技術人才為目的，學生可以具備基礎專業知能，在畢業後直接進入就業市場</a:t>
          </a:r>
          <a:endParaRPr lang="zh-TW" altLang="en-US" sz="2800" kern="1200" dirty="0"/>
        </a:p>
      </dsp:txBody>
      <dsp:txXfrm rot="-5400000">
        <a:off x="2133601" y="2843071"/>
        <a:ext cx="6112468" cy="2306430"/>
      </dsp:txXfrm>
    </dsp:sp>
    <dsp:sp modelId="{C1A6AECD-09ED-4099-AD90-B9C2CFD54C26}">
      <dsp:nvSpPr>
        <dsp:cNvPr id="0" name=""/>
        <dsp:cNvSpPr/>
      </dsp:nvSpPr>
      <dsp:spPr>
        <a:xfrm>
          <a:off x="163558" y="2852360"/>
          <a:ext cx="1970043" cy="2287852"/>
        </a:xfrm>
        <a:prstGeom prst="roundRect">
          <a:avLst/>
        </a:prstGeom>
        <a:solidFill>
          <a:schemeClr val="accent5">
            <a:hueOff val="-12980065"/>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zh-TW" sz="3800" b="1" kern="1200" dirty="0" smtClean="0">
              <a:latin typeface="+mn-lt"/>
              <a:ea typeface="+mn-ea"/>
              <a:cs typeface="+mn-cs"/>
            </a:rPr>
            <a:t>技術型高中及五專</a:t>
          </a:r>
          <a:endParaRPr lang="zh-TW" altLang="en-US" sz="3800" b="1" kern="1200" dirty="0"/>
        </a:p>
      </dsp:txBody>
      <dsp:txXfrm>
        <a:off x="259728" y="2948530"/>
        <a:ext cx="1777703" cy="20955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26B4E-2F54-4FA5-B552-B9D4BFA89AD8}">
      <dsp:nvSpPr>
        <dsp:cNvPr id="0" name=""/>
        <dsp:cNvSpPr/>
      </dsp:nvSpPr>
      <dsp:spPr>
        <a:xfrm rot="5400000">
          <a:off x="4156958" y="-1736035"/>
          <a:ext cx="2560881" cy="6038116"/>
        </a:xfrm>
        <a:prstGeom prst="round2SameRect">
          <a:avLst/>
        </a:prstGeom>
        <a:solidFill>
          <a:srgbClr val="CCFFCC"/>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kern="1200" dirty="0" smtClean="0">
              <a:latin typeface="+mn-lt"/>
              <a:ea typeface="+mn-ea"/>
              <a:cs typeface="+mn-cs"/>
            </a:rPr>
            <a:t>融合普通高中課程及職業學校課程為一體，提供選課與輔導機制，同時設置學術學程及專門學程</a:t>
          </a:r>
          <a:endParaRPr lang="zh-TW" altLang="en-US" sz="2800" kern="1200" dirty="0"/>
        </a:p>
      </dsp:txBody>
      <dsp:txXfrm rot="-5400000">
        <a:off x="2418341" y="127594"/>
        <a:ext cx="5913104" cy="2310857"/>
      </dsp:txXfrm>
    </dsp:sp>
    <dsp:sp modelId="{64590576-63A1-4E25-9182-F2F12B82FDEC}">
      <dsp:nvSpPr>
        <dsp:cNvPr id="0" name=""/>
        <dsp:cNvSpPr/>
      </dsp:nvSpPr>
      <dsp:spPr>
        <a:xfrm>
          <a:off x="176" y="159099"/>
          <a:ext cx="2418164" cy="2247846"/>
        </a:xfrm>
        <a:prstGeom prst="roundRect">
          <a:avLst/>
        </a:prstGeom>
        <a:solidFill>
          <a:srgbClr val="00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zh-TW" altLang="en-US" sz="3800" b="1" kern="1200" dirty="0" smtClean="0">
              <a:latin typeface="+mn-lt"/>
              <a:ea typeface="+mn-ea"/>
              <a:cs typeface="+mn-cs"/>
            </a:rPr>
            <a:t>綜合型　高中</a:t>
          </a:r>
          <a:endParaRPr lang="zh-TW" altLang="en-US" sz="3800" b="1" kern="1200" dirty="0"/>
        </a:p>
      </dsp:txBody>
      <dsp:txXfrm>
        <a:off x="109907" y="268830"/>
        <a:ext cx="2198702" cy="2028384"/>
      </dsp:txXfrm>
    </dsp:sp>
    <dsp:sp modelId="{C0BACCA5-30A6-4AE5-BBC1-CCD32E8585C0}">
      <dsp:nvSpPr>
        <dsp:cNvPr id="0" name=""/>
        <dsp:cNvSpPr/>
      </dsp:nvSpPr>
      <dsp:spPr>
        <a:xfrm rot="5400000">
          <a:off x="4146451" y="970800"/>
          <a:ext cx="2560881" cy="6066317"/>
        </a:xfrm>
        <a:prstGeom prst="round2SameRect">
          <a:avLst/>
        </a:prstGeom>
        <a:solidFill>
          <a:srgbClr val="FFCC99"/>
        </a:solidFill>
        <a:ln w="25400" cap="flat" cmpd="sng" algn="ctr">
          <a:solidFill>
            <a:schemeClr val="accent5">
              <a:tint val="40000"/>
              <a:alpha val="90000"/>
              <a:hueOff val="-13109442"/>
              <a:satOff val="-6090"/>
              <a:lumOff val="-6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sz="2800" kern="1200" dirty="0" smtClean="0"/>
            <a:t>採取特定學科領域為核心課程，提供學習性向明顯的學生，繼續發展潛能的學校，而單科型高中可兼具「普通型」或「技術型」特質</a:t>
          </a:r>
          <a:endParaRPr lang="zh-TW" altLang="en-US" sz="2800" kern="1200" dirty="0"/>
        </a:p>
      </dsp:txBody>
      <dsp:txXfrm rot="-5400000">
        <a:off x="2393733" y="2848530"/>
        <a:ext cx="5941305" cy="2310857"/>
      </dsp:txXfrm>
    </dsp:sp>
    <dsp:sp modelId="{32A72222-0103-4591-8FA7-5B166DD7FD77}">
      <dsp:nvSpPr>
        <dsp:cNvPr id="0" name=""/>
        <dsp:cNvSpPr/>
      </dsp:nvSpPr>
      <dsp:spPr>
        <a:xfrm>
          <a:off x="176" y="2734722"/>
          <a:ext cx="2393557" cy="2538474"/>
        </a:xfrm>
        <a:prstGeom prst="roundRect">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zh-TW" sz="3800" b="1" kern="1200" dirty="0" smtClean="0"/>
            <a:t>單科型高中</a:t>
          </a:r>
          <a:endParaRPr lang="zh-TW" altLang="en-US" sz="3800" b="1" kern="1200" dirty="0"/>
        </a:p>
      </dsp:txBody>
      <dsp:txXfrm>
        <a:off x="117020" y="2851566"/>
        <a:ext cx="2159869" cy="23047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1EA27-F21E-467C-83C4-619503B3CE2A}">
      <dsp:nvSpPr>
        <dsp:cNvPr id="0" name=""/>
        <dsp:cNvSpPr/>
      </dsp:nvSpPr>
      <dsp:spPr>
        <a:xfrm>
          <a:off x="0" y="4792699"/>
          <a:ext cx="7181850" cy="786282"/>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zh-TW" altLang="en-US" sz="3400" kern="1200" dirty="0" smtClean="0"/>
            <a:t>落實</a:t>
          </a:r>
          <a:r>
            <a:rPr lang="en-US" altLang="zh-TW" sz="3400" kern="1200" dirty="0" smtClean="0"/>
            <a:t>12</a:t>
          </a:r>
          <a:r>
            <a:rPr lang="zh-TW" altLang="en-US" sz="3400" kern="1200" dirty="0" smtClean="0"/>
            <a:t>年國教理念</a:t>
          </a:r>
          <a:endParaRPr lang="zh-TW" altLang="en-US" sz="3400" kern="1200" dirty="0"/>
        </a:p>
      </dsp:txBody>
      <dsp:txXfrm>
        <a:off x="0" y="4792699"/>
        <a:ext cx="7181850" cy="786282"/>
      </dsp:txXfrm>
    </dsp:sp>
    <dsp:sp modelId="{770FC7F9-B191-46C1-A1D4-281F238B2275}">
      <dsp:nvSpPr>
        <dsp:cNvPr id="0" name=""/>
        <dsp:cNvSpPr/>
      </dsp:nvSpPr>
      <dsp:spPr>
        <a:xfrm rot="10800000">
          <a:off x="0" y="3595191"/>
          <a:ext cx="7181850" cy="1209302"/>
        </a:xfrm>
        <a:prstGeom prst="upArrowCallou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zh-TW" altLang="en-US" sz="3400" kern="1200" dirty="0" smtClean="0"/>
            <a:t>引導學生熟悉各類型高級中等學校</a:t>
          </a:r>
          <a:endParaRPr lang="zh-TW" altLang="en-US" sz="3400" kern="1200" dirty="0"/>
        </a:p>
      </dsp:txBody>
      <dsp:txXfrm rot="10800000">
        <a:off x="0" y="3595191"/>
        <a:ext cx="7181850" cy="785768"/>
      </dsp:txXfrm>
    </dsp:sp>
    <dsp:sp modelId="{8215221D-337F-42B0-A9AE-DE70C881179A}">
      <dsp:nvSpPr>
        <dsp:cNvPr id="0" name=""/>
        <dsp:cNvSpPr/>
      </dsp:nvSpPr>
      <dsp:spPr>
        <a:xfrm rot="10800000">
          <a:off x="0" y="2397683"/>
          <a:ext cx="7181850" cy="1209302"/>
        </a:xfrm>
        <a:prstGeom prst="upArrowCallou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zh-TW" altLang="en-US" sz="3400" kern="1200" dirty="0" smtClean="0"/>
            <a:t>提供學生各校資訊</a:t>
          </a:r>
          <a:endParaRPr lang="zh-TW" altLang="en-US" sz="3400" kern="1200" dirty="0"/>
        </a:p>
      </dsp:txBody>
      <dsp:txXfrm rot="10800000">
        <a:off x="0" y="2397683"/>
        <a:ext cx="7181850" cy="785768"/>
      </dsp:txXfrm>
    </dsp:sp>
    <dsp:sp modelId="{5C5E299B-BC6F-4683-82F1-A673A1613F48}">
      <dsp:nvSpPr>
        <dsp:cNvPr id="0" name=""/>
        <dsp:cNvSpPr/>
      </dsp:nvSpPr>
      <dsp:spPr>
        <a:xfrm rot="10800000">
          <a:off x="0" y="1200176"/>
          <a:ext cx="7181850" cy="1209302"/>
        </a:xfrm>
        <a:prstGeom prst="upArrowCallou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zh-TW" altLang="en-US" sz="3400" kern="1200" dirty="0" smtClean="0"/>
            <a:t>進行適性輔導</a:t>
          </a:r>
          <a:endParaRPr lang="zh-TW" altLang="en-US" sz="3400" kern="1200" dirty="0"/>
        </a:p>
      </dsp:txBody>
      <dsp:txXfrm rot="10800000">
        <a:off x="0" y="1200176"/>
        <a:ext cx="7181850" cy="785768"/>
      </dsp:txXfrm>
    </dsp:sp>
    <dsp:sp modelId="{102463D3-CE8A-473C-A611-1D6539EB9E09}">
      <dsp:nvSpPr>
        <dsp:cNvPr id="0" name=""/>
        <dsp:cNvSpPr/>
      </dsp:nvSpPr>
      <dsp:spPr>
        <a:xfrm rot="10800000">
          <a:off x="0" y="2668"/>
          <a:ext cx="7181850" cy="1209302"/>
        </a:xfrm>
        <a:prstGeom prst="upArrowCallou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zh-TW" altLang="en-US" sz="3400" kern="1200" dirty="0" smtClean="0"/>
            <a:t>引導志願選填</a:t>
          </a:r>
          <a:endParaRPr lang="zh-TW" altLang="en-US" sz="3400" kern="1200" dirty="0"/>
        </a:p>
      </dsp:txBody>
      <dsp:txXfrm rot="10800000">
        <a:off x="0" y="2668"/>
        <a:ext cx="7181850" cy="7857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B8F09-28D6-4729-ABAD-81A28A43618D}">
      <dsp:nvSpPr>
        <dsp:cNvPr id="0" name=""/>
        <dsp:cNvSpPr/>
      </dsp:nvSpPr>
      <dsp:spPr>
        <a:xfrm>
          <a:off x="267" y="419099"/>
          <a:ext cx="2116112" cy="2238376"/>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zh-TW" altLang="en-US" sz="3400" b="1" kern="1200" dirty="0" smtClean="0"/>
            <a:t>初級輔導</a:t>
          </a:r>
          <a:r>
            <a:rPr lang="zh-TW" altLang="en-US" sz="3200" kern="1200" dirty="0" smtClean="0"/>
            <a:t>學校導師協助宣導</a:t>
          </a:r>
          <a:endParaRPr lang="zh-TW" altLang="en-US" sz="3200" kern="1200" dirty="0"/>
        </a:p>
      </dsp:txBody>
      <dsp:txXfrm>
        <a:off x="62246" y="481078"/>
        <a:ext cx="1992154" cy="2114418"/>
      </dsp:txXfrm>
    </dsp:sp>
    <dsp:sp modelId="{10BB7574-9C25-4C76-BDDC-76ECDABB6BAE}">
      <dsp:nvSpPr>
        <dsp:cNvPr id="0" name=""/>
        <dsp:cNvSpPr/>
      </dsp:nvSpPr>
      <dsp:spPr>
        <a:xfrm>
          <a:off x="2197584" y="1249490"/>
          <a:ext cx="836490" cy="577593"/>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2197584" y="1365009"/>
        <a:ext cx="663212" cy="346555"/>
      </dsp:txXfrm>
    </dsp:sp>
    <dsp:sp modelId="{6641C85C-5A97-4A47-9FD5-AEF4CE623561}">
      <dsp:nvSpPr>
        <dsp:cNvPr id="0" name=""/>
        <dsp:cNvSpPr/>
      </dsp:nvSpPr>
      <dsp:spPr>
        <a:xfrm>
          <a:off x="3047983" y="409576"/>
          <a:ext cx="2223805" cy="2257422"/>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zh-TW" altLang="en-US" sz="3400" b="1" kern="1200" dirty="0" smtClean="0"/>
            <a:t>二級輔導</a:t>
          </a:r>
          <a:r>
            <a:rPr lang="zh-TW" altLang="en-US" sz="3200" kern="1200" dirty="0" smtClean="0"/>
            <a:t>學校輔導教師進行</a:t>
          </a:r>
          <a:endParaRPr lang="zh-TW" altLang="en-US" sz="3200" kern="1200" dirty="0"/>
        </a:p>
      </dsp:txBody>
      <dsp:txXfrm>
        <a:off x="3113116" y="474709"/>
        <a:ext cx="2093539" cy="2127156"/>
      </dsp:txXfrm>
    </dsp:sp>
    <dsp:sp modelId="{96FF34EE-B173-4F5E-ACE9-6344CE0E5FF0}">
      <dsp:nvSpPr>
        <dsp:cNvPr id="0" name=""/>
        <dsp:cNvSpPr/>
      </dsp:nvSpPr>
      <dsp:spPr>
        <a:xfrm>
          <a:off x="5306884" y="1249490"/>
          <a:ext cx="833464" cy="577593"/>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5306884" y="1365009"/>
        <a:ext cx="660186" cy="346555"/>
      </dsp:txXfrm>
    </dsp:sp>
    <dsp:sp modelId="{13AA5705-D957-41A7-91A7-58208BC82070}">
      <dsp:nvSpPr>
        <dsp:cNvPr id="0" name=""/>
        <dsp:cNvSpPr/>
      </dsp:nvSpPr>
      <dsp:spPr>
        <a:xfrm>
          <a:off x="6203392" y="419099"/>
          <a:ext cx="2149766" cy="2238376"/>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zh-TW" altLang="en-US" sz="3400" b="1" kern="1200" dirty="0" smtClean="0"/>
            <a:t>三級輔導</a:t>
          </a:r>
          <a:r>
            <a:rPr lang="zh-TW" altLang="en-US" sz="3200" kern="1200" dirty="0" smtClean="0"/>
            <a:t>轉介至學生輔導諮商中心</a:t>
          </a:r>
          <a:endParaRPr lang="zh-TW" altLang="en-US" sz="3200" kern="1200" dirty="0"/>
        </a:p>
      </dsp:txBody>
      <dsp:txXfrm>
        <a:off x="6266356" y="482063"/>
        <a:ext cx="2023838" cy="2112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CD5DB-23BF-4DDB-905A-7EFE483455F1}">
      <dsp:nvSpPr>
        <dsp:cNvPr id="0" name=""/>
        <dsp:cNvSpPr/>
      </dsp:nvSpPr>
      <dsp:spPr>
        <a:xfrm>
          <a:off x="1576295" y="590293"/>
          <a:ext cx="4944618" cy="4944618"/>
        </a:xfrm>
        <a:prstGeom prst="pie">
          <a:avLst>
            <a:gd name="adj1" fmla="val 16200000"/>
            <a:gd name="adj2" fmla="val 2052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壹、　校長篇</a:t>
          </a:r>
          <a:endParaRPr lang="zh-TW" altLang="en-US" sz="3500" kern="1200" dirty="0"/>
        </a:p>
      </dsp:txBody>
      <dsp:txXfrm>
        <a:off x="4111001" y="1329042"/>
        <a:ext cx="1677638" cy="1147857"/>
      </dsp:txXfrm>
    </dsp:sp>
    <dsp:sp modelId="{9C19FF42-F651-4BA6-AB42-CD48A35DBBBC}">
      <dsp:nvSpPr>
        <dsp:cNvPr id="0" name=""/>
        <dsp:cNvSpPr/>
      </dsp:nvSpPr>
      <dsp:spPr>
        <a:xfrm>
          <a:off x="1870846" y="704633"/>
          <a:ext cx="4944618" cy="4944618"/>
        </a:xfrm>
        <a:prstGeom prst="pie">
          <a:avLst>
            <a:gd name="adj1" fmla="val 20520000"/>
            <a:gd name="adj2" fmla="val 3240000"/>
          </a:avLst>
        </a:prstGeom>
        <a:gradFill rotWithShape="0">
          <a:gsLst>
            <a:gs pos="0">
              <a:schemeClr val="accent5">
                <a:hueOff val="-3245016"/>
                <a:satOff val="1732"/>
                <a:lumOff val="-7549"/>
                <a:alphaOff val="0"/>
                <a:tint val="50000"/>
                <a:satMod val="300000"/>
              </a:schemeClr>
            </a:gs>
            <a:gs pos="35000">
              <a:schemeClr val="accent5">
                <a:hueOff val="-3245016"/>
                <a:satOff val="1732"/>
                <a:lumOff val="-7549"/>
                <a:alphaOff val="0"/>
                <a:tint val="37000"/>
                <a:satMod val="300000"/>
              </a:schemeClr>
            </a:gs>
            <a:gs pos="100000">
              <a:schemeClr val="accent5">
                <a:hueOff val="-3245016"/>
                <a:satOff val="1732"/>
                <a:lumOff val="-7549"/>
                <a:alphaOff val="0"/>
                <a:tint val="15000"/>
                <a:satMod val="350000"/>
              </a:schemeClr>
            </a:gs>
          </a:gsLst>
          <a:lin ang="16200000" scaled="1"/>
        </a:gradFill>
        <a:ln>
          <a:noFill/>
        </a:ln>
        <a:effectLst>
          <a:glow rad="228600">
            <a:schemeClr val="accent4">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zh-TW" altLang="en-US" sz="4000" b="1" kern="1200" dirty="0" smtClean="0"/>
            <a:t>貳</a:t>
          </a:r>
          <a:r>
            <a:rPr lang="zh-TW" altLang="en-US" sz="2400" b="1" kern="1200" dirty="0" smtClean="0"/>
            <a:t>、</a:t>
          </a:r>
          <a:r>
            <a:rPr lang="zh-TW" altLang="en-US" sz="4000" b="1" kern="1200" dirty="0" smtClean="0"/>
            <a:t>教師篇</a:t>
          </a:r>
          <a:endParaRPr lang="zh-TW" altLang="en-US" sz="4000" b="1" kern="1200" dirty="0"/>
        </a:p>
      </dsp:txBody>
      <dsp:txXfrm>
        <a:off x="5102507" y="2941484"/>
        <a:ext cx="1471612" cy="1242040"/>
      </dsp:txXfrm>
    </dsp:sp>
    <dsp:sp modelId="{11B9BED7-C373-4D29-9086-D07C9173634E}">
      <dsp:nvSpPr>
        <dsp:cNvPr id="0" name=""/>
        <dsp:cNvSpPr/>
      </dsp:nvSpPr>
      <dsp:spPr>
        <a:xfrm>
          <a:off x="1575010" y="590116"/>
          <a:ext cx="4944618" cy="4944618"/>
        </a:xfrm>
        <a:prstGeom prst="pie">
          <a:avLst>
            <a:gd name="adj1" fmla="val 3240000"/>
            <a:gd name="adj2" fmla="val 7560000"/>
          </a:avLst>
        </a:prstGeom>
        <a:gradFill rotWithShape="0">
          <a:gsLst>
            <a:gs pos="0">
              <a:schemeClr val="accent5">
                <a:hueOff val="-6490032"/>
                <a:satOff val="3463"/>
                <a:lumOff val="-15098"/>
                <a:alphaOff val="0"/>
                <a:tint val="50000"/>
                <a:satMod val="300000"/>
              </a:schemeClr>
            </a:gs>
            <a:gs pos="35000">
              <a:schemeClr val="accent5">
                <a:hueOff val="-6490032"/>
                <a:satOff val="3463"/>
                <a:lumOff val="-15098"/>
                <a:alphaOff val="0"/>
                <a:tint val="37000"/>
                <a:satMod val="300000"/>
              </a:schemeClr>
            </a:gs>
            <a:gs pos="100000">
              <a:schemeClr val="accent5">
                <a:hueOff val="-6490032"/>
                <a:satOff val="3463"/>
                <a:lumOff val="-1509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参、　　學生篇</a:t>
          </a:r>
          <a:endParaRPr lang="zh-TW" altLang="en-US" sz="3500" kern="1200" dirty="0"/>
        </a:p>
      </dsp:txBody>
      <dsp:txXfrm>
        <a:off x="3164351" y="4298580"/>
        <a:ext cx="1765935" cy="1059561"/>
      </dsp:txXfrm>
    </dsp:sp>
    <dsp:sp modelId="{93690C89-F233-4A4A-89A3-579B6A73E372}">
      <dsp:nvSpPr>
        <dsp:cNvPr id="0" name=""/>
        <dsp:cNvSpPr/>
      </dsp:nvSpPr>
      <dsp:spPr>
        <a:xfrm>
          <a:off x="1575010" y="590116"/>
          <a:ext cx="4944618" cy="4944618"/>
        </a:xfrm>
        <a:prstGeom prst="pie">
          <a:avLst>
            <a:gd name="adj1" fmla="val 7560000"/>
            <a:gd name="adj2" fmla="val 11880000"/>
          </a:avLst>
        </a:prstGeom>
        <a:gradFill rotWithShape="0">
          <a:gsLst>
            <a:gs pos="0">
              <a:schemeClr val="accent5">
                <a:hueOff val="-9735049"/>
                <a:satOff val="5195"/>
                <a:lumOff val="-22647"/>
                <a:alphaOff val="0"/>
                <a:tint val="50000"/>
                <a:satMod val="300000"/>
              </a:schemeClr>
            </a:gs>
            <a:gs pos="35000">
              <a:schemeClr val="accent5">
                <a:hueOff val="-9735049"/>
                <a:satOff val="5195"/>
                <a:lumOff val="-22647"/>
                <a:alphaOff val="0"/>
                <a:tint val="37000"/>
                <a:satMod val="300000"/>
              </a:schemeClr>
            </a:gs>
            <a:gs pos="100000">
              <a:schemeClr val="accent5">
                <a:hueOff val="-9735049"/>
                <a:satOff val="5195"/>
                <a:lumOff val="-2264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肆、　家長篇</a:t>
          </a:r>
          <a:endParaRPr lang="zh-TW" altLang="en-US" sz="3500" kern="1200" dirty="0"/>
        </a:p>
      </dsp:txBody>
      <dsp:txXfrm>
        <a:off x="1810468" y="2826967"/>
        <a:ext cx="1471612" cy="1242040"/>
      </dsp:txXfrm>
    </dsp:sp>
    <dsp:sp modelId="{E54DD38B-F6FF-44EC-9D14-096E3C565A13}">
      <dsp:nvSpPr>
        <dsp:cNvPr id="0" name=""/>
        <dsp:cNvSpPr/>
      </dsp:nvSpPr>
      <dsp:spPr>
        <a:xfrm>
          <a:off x="1575010" y="590116"/>
          <a:ext cx="4944618" cy="4944618"/>
        </a:xfrm>
        <a:prstGeom prst="pie">
          <a:avLst>
            <a:gd name="adj1" fmla="val 11880000"/>
            <a:gd name="adj2" fmla="val 16200000"/>
          </a:avLst>
        </a:prstGeom>
        <a:gradFill rotWithShape="0">
          <a:gsLst>
            <a:gs pos="0">
              <a:schemeClr val="accent5">
                <a:hueOff val="-12980065"/>
                <a:satOff val="6926"/>
                <a:lumOff val="-30196"/>
                <a:alphaOff val="0"/>
                <a:tint val="50000"/>
                <a:satMod val="300000"/>
              </a:schemeClr>
            </a:gs>
            <a:gs pos="35000">
              <a:schemeClr val="accent5">
                <a:hueOff val="-12980065"/>
                <a:satOff val="6926"/>
                <a:lumOff val="-30196"/>
                <a:alphaOff val="0"/>
                <a:tint val="37000"/>
                <a:satMod val="300000"/>
              </a:schemeClr>
            </a:gs>
            <a:gs pos="100000">
              <a:schemeClr val="accent5">
                <a:hueOff val="-12980065"/>
                <a:satOff val="6926"/>
                <a:lumOff val="-3019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伍、　其他篇</a:t>
          </a:r>
          <a:endParaRPr lang="zh-TW" altLang="en-US" sz="3500" kern="1200" dirty="0"/>
        </a:p>
      </dsp:txBody>
      <dsp:txXfrm>
        <a:off x="2296100" y="1343582"/>
        <a:ext cx="1677638" cy="11478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D61DE-832A-4D24-8BE8-8AE96F12DD67}">
      <dsp:nvSpPr>
        <dsp:cNvPr id="0" name=""/>
        <dsp:cNvSpPr/>
      </dsp:nvSpPr>
      <dsp:spPr>
        <a:xfrm>
          <a:off x="0" y="3717515"/>
          <a:ext cx="7781924" cy="180463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sz="3200" kern="1200" dirty="0" smtClean="0"/>
            <a:t>學生若處於生涯未定向，則需要提供更多相關資訊的探討，或鼓勵先填綜合高中</a:t>
          </a:r>
          <a:endParaRPr lang="zh-TW" altLang="en-US" sz="3200" kern="1200" dirty="0"/>
        </a:p>
      </dsp:txBody>
      <dsp:txXfrm>
        <a:off x="0" y="3717515"/>
        <a:ext cx="7781924" cy="1804634"/>
      </dsp:txXfrm>
    </dsp:sp>
    <dsp:sp modelId="{5C5E299B-BC6F-4683-82F1-A673A1613F48}">
      <dsp:nvSpPr>
        <dsp:cNvPr id="0" name=""/>
        <dsp:cNvSpPr/>
      </dsp:nvSpPr>
      <dsp:spPr>
        <a:xfrm rot="10800000">
          <a:off x="0" y="1842266"/>
          <a:ext cx="7781924" cy="1902318"/>
        </a:xfrm>
        <a:prstGeom prst="upArrowCallou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sz="3200" kern="1200" dirty="0" smtClean="0"/>
            <a:t>協助學生區辨「學術傾向」</a:t>
          </a:r>
          <a:r>
            <a:rPr lang="zh-TW" altLang="en-US" sz="3200" kern="1200" dirty="0" smtClean="0"/>
            <a:t>、</a:t>
          </a:r>
          <a:r>
            <a:rPr lang="zh-TW" sz="3200" kern="1200" dirty="0" smtClean="0"/>
            <a:t>「職業傾向」</a:t>
          </a:r>
          <a:endParaRPr lang="zh-TW" altLang="en-US" sz="3200" kern="1200" dirty="0"/>
        </a:p>
      </dsp:txBody>
      <dsp:txXfrm rot="10800000">
        <a:off x="0" y="1842266"/>
        <a:ext cx="7781924" cy="1236069"/>
      </dsp:txXfrm>
    </dsp:sp>
    <dsp:sp modelId="{102463D3-CE8A-473C-A611-1D6539EB9E09}">
      <dsp:nvSpPr>
        <dsp:cNvPr id="0" name=""/>
        <dsp:cNvSpPr/>
      </dsp:nvSpPr>
      <dsp:spPr>
        <a:xfrm rot="10800000">
          <a:off x="0" y="2350"/>
          <a:ext cx="7781924" cy="1866986"/>
        </a:xfrm>
        <a:prstGeom prst="upArrowCallou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sz="3200" kern="1200" dirty="0" smtClean="0"/>
            <a:t>說明</a:t>
          </a:r>
          <a:r>
            <a:rPr lang="zh-TW" altLang="en-US" sz="3200" kern="1200" dirty="0" smtClean="0"/>
            <a:t>各類型高級中等學校</a:t>
          </a:r>
          <a:r>
            <a:rPr lang="zh-TW" sz="3200" kern="1200" dirty="0" smtClean="0"/>
            <a:t>的差別</a:t>
          </a:r>
          <a:endParaRPr lang="zh-TW" altLang="en-US" sz="3200" kern="1200" dirty="0"/>
        </a:p>
      </dsp:txBody>
      <dsp:txXfrm rot="10800000">
        <a:off x="0" y="2350"/>
        <a:ext cx="7781924" cy="12131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8570B-EFBE-4E77-87FA-43E4D2C62257}">
      <dsp:nvSpPr>
        <dsp:cNvPr id="0" name=""/>
        <dsp:cNvSpPr/>
      </dsp:nvSpPr>
      <dsp:spPr>
        <a:xfrm>
          <a:off x="0" y="523649"/>
          <a:ext cx="8353427" cy="19293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8319" tIns="728980" rIns="648319" bIns="227584" numCol="1" spcCol="1270" anchor="t" anchorCtr="0">
          <a:noAutofit/>
        </a:bodyPr>
        <a:lstStyle/>
        <a:p>
          <a:pPr marL="285750" lvl="1" indent="-285750" algn="just" defTabSz="1422400">
            <a:lnSpc>
              <a:spcPct val="90000"/>
            </a:lnSpc>
            <a:spcBef>
              <a:spcPct val="0"/>
            </a:spcBef>
            <a:spcAft>
              <a:spcPct val="15000"/>
            </a:spcAft>
            <a:buChar char="••"/>
          </a:pPr>
          <a:r>
            <a:rPr lang="zh-TW" altLang="en-US" sz="3200" kern="1200" dirty="0" smtClean="0"/>
            <a:t>學生對於生涯發展方向已能初步定向，給予支持即可。</a:t>
          </a:r>
          <a:endParaRPr lang="zh-TW" altLang="en-US" sz="3200" kern="1200" dirty="0"/>
        </a:p>
      </dsp:txBody>
      <dsp:txXfrm>
        <a:off x="0" y="523649"/>
        <a:ext cx="8353427" cy="1929375"/>
      </dsp:txXfrm>
    </dsp:sp>
    <dsp:sp modelId="{B19AB944-0BCC-428D-B2BA-86E8AC7D9674}">
      <dsp:nvSpPr>
        <dsp:cNvPr id="0" name=""/>
        <dsp:cNvSpPr/>
      </dsp:nvSpPr>
      <dsp:spPr>
        <a:xfrm>
          <a:off x="417671" y="7049"/>
          <a:ext cx="5847398" cy="1033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18" tIns="0" rIns="221018" bIns="0" numCol="1" spcCol="1270" anchor="ctr" anchorCtr="0">
          <a:noAutofit/>
        </a:bodyPr>
        <a:lstStyle/>
        <a:p>
          <a:pPr lvl="0" algn="l" defTabSz="1333500">
            <a:lnSpc>
              <a:spcPct val="90000"/>
            </a:lnSpc>
            <a:spcBef>
              <a:spcPct val="0"/>
            </a:spcBef>
            <a:spcAft>
              <a:spcPct val="35000"/>
            </a:spcAft>
          </a:pPr>
          <a:r>
            <a:rPr lang="zh-TW" altLang="en-US" sz="3000" kern="1200" dirty="0" smtClean="0"/>
            <a:t>志願已定向</a:t>
          </a:r>
          <a:endParaRPr lang="zh-TW" altLang="en-US" sz="3000" kern="1200" dirty="0"/>
        </a:p>
      </dsp:txBody>
      <dsp:txXfrm>
        <a:off x="468108" y="57486"/>
        <a:ext cx="5746524" cy="932326"/>
      </dsp:txXfrm>
    </dsp:sp>
    <dsp:sp modelId="{97D21036-BB16-4C0E-B238-8288D3D2B4D0}">
      <dsp:nvSpPr>
        <dsp:cNvPr id="0" name=""/>
        <dsp:cNvSpPr/>
      </dsp:nvSpPr>
      <dsp:spPr>
        <a:xfrm>
          <a:off x="0" y="3158625"/>
          <a:ext cx="8353427" cy="2425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8319" tIns="728980" rIns="648319" bIns="227584" numCol="1" spcCol="1270" anchor="t" anchorCtr="0">
          <a:noAutofit/>
        </a:bodyPr>
        <a:lstStyle/>
        <a:p>
          <a:pPr marL="285750" lvl="1" indent="-285750" algn="l" defTabSz="1422400">
            <a:lnSpc>
              <a:spcPct val="90000"/>
            </a:lnSpc>
            <a:spcBef>
              <a:spcPct val="0"/>
            </a:spcBef>
            <a:spcAft>
              <a:spcPct val="15000"/>
            </a:spcAft>
            <a:buChar char="••"/>
          </a:pPr>
          <a:r>
            <a:rPr lang="zh-TW" altLang="en-US" sz="3200" kern="1200" dirty="0" smtClean="0"/>
            <a:t>建議導師及輔導人員協助學生了解自己，進而在下一次的志願結果能呈現逐步收斂的情況。</a:t>
          </a:r>
          <a:endParaRPr lang="zh-TW" altLang="en-US" sz="3200" kern="1200" dirty="0"/>
        </a:p>
      </dsp:txBody>
      <dsp:txXfrm>
        <a:off x="0" y="3158625"/>
        <a:ext cx="8353427" cy="2425500"/>
      </dsp:txXfrm>
    </dsp:sp>
    <dsp:sp modelId="{2A686548-21FB-42DA-AE43-D78C4535ABD4}">
      <dsp:nvSpPr>
        <dsp:cNvPr id="0" name=""/>
        <dsp:cNvSpPr/>
      </dsp:nvSpPr>
      <dsp:spPr>
        <a:xfrm>
          <a:off x="417671" y="2642025"/>
          <a:ext cx="5847398" cy="1033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18" tIns="0" rIns="221018" bIns="0" numCol="1" spcCol="1270" anchor="ctr" anchorCtr="0">
          <a:noAutofit/>
        </a:bodyPr>
        <a:lstStyle/>
        <a:p>
          <a:pPr lvl="0" algn="l" defTabSz="1333500">
            <a:lnSpc>
              <a:spcPct val="90000"/>
            </a:lnSpc>
            <a:spcBef>
              <a:spcPct val="0"/>
            </a:spcBef>
            <a:spcAft>
              <a:spcPct val="35000"/>
            </a:spcAft>
          </a:pPr>
          <a:r>
            <a:rPr lang="zh-TW" altLang="en-US" sz="3000" b="0" kern="1200" dirty="0" smtClean="0"/>
            <a:t>志願未定向</a:t>
          </a:r>
          <a:endParaRPr lang="zh-TW" altLang="en-US" sz="3000" b="0" kern="1200" dirty="0"/>
        </a:p>
      </dsp:txBody>
      <dsp:txXfrm>
        <a:off x="468108" y="2692462"/>
        <a:ext cx="5746524" cy="9323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8570B-EFBE-4E77-87FA-43E4D2C62257}">
      <dsp:nvSpPr>
        <dsp:cNvPr id="0" name=""/>
        <dsp:cNvSpPr/>
      </dsp:nvSpPr>
      <dsp:spPr>
        <a:xfrm>
          <a:off x="0" y="827467"/>
          <a:ext cx="8353427" cy="476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8319" tIns="1166368" rIns="648319" bIns="227584" numCol="1" spcCol="1270" anchor="t" anchorCtr="0">
          <a:noAutofit/>
        </a:bodyPr>
        <a:lstStyle/>
        <a:p>
          <a:pPr marL="285750" lvl="1" indent="-285750" algn="just" defTabSz="1422400">
            <a:lnSpc>
              <a:spcPct val="90000"/>
            </a:lnSpc>
            <a:spcBef>
              <a:spcPct val="0"/>
            </a:spcBef>
            <a:spcAft>
              <a:spcPct val="15000"/>
            </a:spcAft>
            <a:buChar char="••"/>
          </a:pPr>
          <a:r>
            <a:rPr lang="zh-TW" sz="3200" kern="1200" dirty="0" smtClean="0"/>
            <a:t>應先了解是學生自我期許、同儕影響，亦或來自家長期望因素。除提供因素分析並進而協助學生瞭解個人興趣、能力和學習的相互影響，更可分析群科概念與未來升學就業的關係，以做為與家長及學生溝通時輔導方向的參考</a:t>
          </a:r>
          <a:r>
            <a:rPr lang="zh-TW" altLang="en-US" sz="3200" kern="1200" dirty="0" smtClean="0"/>
            <a:t>。</a:t>
          </a:r>
          <a:endParaRPr lang="zh-TW" altLang="en-US" sz="3200" kern="1200" dirty="0"/>
        </a:p>
      </dsp:txBody>
      <dsp:txXfrm>
        <a:off x="0" y="827467"/>
        <a:ext cx="8353427" cy="4762800"/>
      </dsp:txXfrm>
    </dsp:sp>
    <dsp:sp modelId="{B19AB944-0BCC-428D-B2BA-86E8AC7D9674}">
      <dsp:nvSpPr>
        <dsp:cNvPr id="0" name=""/>
        <dsp:cNvSpPr/>
      </dsp:nvSpPr>
      <dsp:spPr>
        <a:xfrm>
          <a:off x="417671" y="907"/>
          <a:ext cx="6119770" cy="1653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18" tIns="0" rIns="221018" bIns="0" numCol="1" spcCol="1270" anchor="ctr" anchorCtr="0">
          <a:noAutofit/>
        </a:bodyPr>
        <a:lstStyle/>
        <a:p>
          <a:pPr lvl="0" algn="l" defTabSz="1333500">
            <a:lnSpc>
              <a:spcPct val="90000"/>
            </a:lnSpc>
            <a:spcBef>
              <a:spcPct val="0"/>
            </a:spcBef>
            <a:spcAft>
              <a:spcPct val="35000"/>
            </a:spcAft>
          </a:pPr>
          <a:r>
            <a:rPr lang="zh-TW" sz="3000" b="1" kern="1200" dirty="0" smtClean="0"/>
            <a:t>學生能力與選填志願有明顯落差</a:t>
          </a:r>
          <a:endParaRPr lang="zh-TW" altLang="en-US" sz="3000" kern="1200" dirty="0"/>
        </a:p>
      </dsp:txBody>
      <dsp:txXfrm>
        <a:off x="498370" y="81606"/>
        <a:ext cx="5958372" cy="14917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0B958-6545-4373-B0F0-DDA1E22DB1A3}">
      <dsp:nvSpPr>
        <dsp:cNvPr id="0" name=""/>
        <dsp:cNvSpPr/>
      </dsp:nvSpPr>
      <dsp:spPr>
        <a:xfrm>
          <a:off x="0" y="880349"/>
          <a:ext cx="8591550" cy="1199820"/>
        </a:xfrm>
        <a:prstGeom prst="roundRect">
          <a:avLst/>
        </a:prstGeom>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zh-TW" altLang="en-US" sz="3200" kern="1200" dirty="0" smtClean="0">
              <a:solidFill>
                <a:schemeClr val="tx1"/>
              </a:solidFill>
              <a:latin typeface="+mn-lt"/>
              <a:ea typeface="+mn-ea"/>
              <a:cs typeface="+mn-cs"/>
            </a:rPr>
            <a:t>一、針對學生的個別差異提供適當的資訊</a:t>
          </a:r>
          <a:endParaRPr lang="zh-TW" altLang="en-US" sz="3200" kern="1200" dirty="0">
            <a:solidFill>
              <a:schemeClr val="tx1"/>
            </a:solidFill>
          </a:endParaRPr>
        </a:p>
      </dsp:txBody>
      <dsp:txXfrm>
        <a:off x="58570" y="938919"/>
        <a:ext cx="8474410" cy="1082680"/>
      </dsp:txXfrm>
    </dsp:sp>
    <dsp:sp modelId="{6CF6CBF9-7E3F-4C35-BCE9-54FCEE13AA93}">
      <dsp:nvSpPr>
        <dsp:cNvPr id="0" name=""/>
        <dsp:cNvSpPr/>
      </dsp:nvSpPr>
      <dsp:spPr>
        <a:xfrm>
          <a:off x="0" y="2235954"/>
          <a:ext cx="8591550" cy="1245916"/>
        </a:xfrm>
        <a:prstGeom prst="roundRect">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zh-TW" altLang="en-US" sz="3200" kern="1200" dirty="0" smtClean="0">
              <a:solidFill>
                <a:schemeClr val="tx1"/>
              </a:solidFill>
              <a:latin typeface="+mn-lt"/>
              <a:ea typeface="+mn-ea"/>
              <a:cs typeface="+mn-cs"/>
            </a:rPr>
            <a:t>二、帶領學生進入各縣市十二年國民基本教育網站</a:t>
          </a:r>
          <a:endParaRPr lang="zh-TW" altLang="en-US" sz="3200" kern="1200" dirty="0">
            <a:solidFill>
              <a:schemeClr val="tx1"/>
            </a:solidFill>
          </a:endParaRPr>
        </a:p>
      </dsp:txBody>
      <dsp:txXfrm>
        <a:off x="60821" y="2296775"/>
        <a:ext cx="8469908" cy="1124274"/>
      </dsp:txXfrm>
    </dsp:sp>
    <dsp:sp modelId="{FBF2D89F-1CDC-434C-B7D7-A6596DF2C98C}">
      <dsp:nvSpPr>
        <dsp:cNvPr id="0" name=""/>
        <dsp:cNvSpPr/>
      </dsp:nvSpPr>
      <dsp:spPr>
        <a:xfrm>
          <a:off x="0" y="3658619"/>
          <a:ext cx="8591550" cy="1235174"/>
        </a:xfrm>
        <a:prstGeom prst="roundRect">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zh-TW" altLang="en-US" sz="3200" kern="1200" dirty="0" smtClean="0">
              <a:solidFill>
                <a:schemeClr val="tx1"/>
              </a:solidFill>
              <a:latin typeface="+mn-lt"/>
              <a:ea typeface="+mn-ea"/>
              <a:cs typeface="+mn-cs"/>
            </a:rPr>
            <a:t>三、各縣市政府皆設有相關的諮詢專線</a:t>
          </a:r>
          <a:endParaRPr lang="zh-TW" altLang="en-US" sz="3200" kern="1200" dirty="0">
            <a:solidFill>
              <a:schemeClr val="tx1"/>
            </a:solidFill>
          </a:endParaRPr>
        </a:p>
      </dsp:txBody>
      <dsp:txXfrm>
        <a:off x="60296" y="3718915"/>
        <a:ext cx="8470958" cy="11145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CD5DB-23BF-4DDB-905A-7EFE483455F1}">
      <dsp:nvSpPr>
        <dsp:cNvPr id="0" name=""/>
        <dsp:cNvSpPr/>
      </dsp:nvSpPr>
      <dsp:spPr>
        <a:xfrm>
          <a:off x="1576592" y="589897"/>
          <a:ext cx="4944618" cy="4944618"/>
        </a:xfrm>
        <a:prstGeom prst="pie">
          <a:avLst>
            <a:gd name="adj1" fmla="val 16200000"/>
            <a:gd name="adj2" fmla="val 2052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壹、　校長篇</a:t>
          </a:r>
          <a:endParaRPr lang="zh-TW" altLang="en-US" sz="3500" kern="1200" dirty="0"/>
        </a:p>
      </dsp:txBody>
      <dsp:txXfrm>
        <a:off x="4111297" y="1328647"/>
        <a:ext cx="1677638" cy="1147857"/>
      </dsp:txXfrm>
    </dsp:sp>
    <dsp:sp modelId="{9C19FF42-F651-4BA6-AB42-CD48A35DBBBC}">
      <dsp:nvSpPr>
        <dsp:cNvPr id="0" name=""/>
        <dsp:cNvSpPr/>
      </dsp:nvSpPr>
      <dsp:spPr>
        <a:xfrm>
          <a:off x="1575010" y="599659"/>
          <a:ext cx="4944618" cy="4944618"/>
        </a:xfrm>
        <a:prstGeom prst="pie">
          <a:avLst>
            <a:gd name="adj1" fmla="val 20520000"/>
            <a:gd name="adj2" fmla="val 3240000"/>
          </a:avLst>
        </a:prstGeom>
        <a:gradFill rotWithShape="0">
          <a:gsLst>
            <a:gs pos="0">
              <a:schemeClr val="accent5">
                <a:hueOff val="-3245016"/>
                <a:satOff val="1732"/>
                <a:lumOff val="-7549"/>
                <a:alphaOff val="0"/>
                <a:tint val="50000"/>
                <a:satMod val="300000"/>
              </a:schemeClr>
            </a:gs>
            <a:gs pos="35000">
              <a:schemeClr val="accent5">
                <a:hueOff val="-3245016"/>
                <a:satOff val="1732"/>
                <a:lumOff val="-7549"/>
                <a:alphaOff val="0"/>
                <a:tint val="37000"/>
                <a:satMod val="300000"/>
              </a:schemeClr>
            </a:gs>
            <a:gs pos="100000">
              <a:schemeClr val="accent5">
                <a:hueOff val="-3245016"/>
                <a:satOff val="1732"/>
                <a:lumOff val="-7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貳、　教師篇</a:t>
          </a:r>
          <a:endParaRPr lang="zh-TW" altLang="en-US" sz="3500" kern="1200" dirty="0"/>
        </a:p>
      </dsp:txBody>
      <dsp:txXfrm>
        <a:off x="4806671" y="2836510"/>
        <a:ext cx="1471612" cy="1242040"/>
      </dsp:txXfrm>
    </dsp:sp>
    <dsp:sp modelId="{11B9BED7-C373-4D29-9086-D07C9173634E}">
      <dsp:nvSpPr>
        <dsp:cNvPr id="0" name=""/>
        <dsp:cNvSpPr/>
      </dsp:nvSpPr>
      <dsp:spPr>
        <a:xfrm>
          <a:off x="1575010" y="924125"/>
          <a:ext cx="4944618" cy="4944618"/>
        </a:xfrm>
        <a:prstGeom prst="pie">
          <a:avLst>
            <a:gd name="adj1" fmla="val 3240000"/>
            <a:gd name="adj2" fmla="val 7560000"/>
          </a:avLst>
        </a:prstGeom>
        <a:gradFill rotWithShape="0">
          <a:gsLst>
            <a:gs pos="0">
              <a:schemeClr val="accent5">
                <a:hueOff val="-6490032"/>
                <a:satOff val="3463"/>
                <a:lumOff val="-15098"/>
                <a:alphaOff val="0"/>
                <a:tint val="50000"/>
                <a:satMod val="300000"/>
              </a:schemeClr>
            </a:gs>
            <a:gs pos="35000">
              <a:schemeClr val="accent5">
                <a:hueOff val="-6490032"/>
                <a:satOff val="3463"/>
                <a:lumOff val="-15098"/>
                <a:alphaOff val="0"/>
                <a:tint val="37000"/>
                <a:satMod val="300000"/>
              </a:schemeClr>
            </a:gs>
            <a:gs pos="100000">
              <a:schemeClr val="accent5">
                <a:hueOff val="-6490032"/>
                <a:satOff val="3463"/>
                <a:lumOff val="-15098"/>
                <a:alphaOff val="0"/>
                <a:tint val="15000"/>
                <a:satMod val="350000"/>
              </a:schemeClr>
            </a:gs>
          </a:gsLst>
          <a:lin ang="16200000" scaled="1"/>
        </a:gradFill>
        <a:ln>
          <a:noFill/>
        </a:ln>
        <a:effectLst>
          <a:glow rad="228600">
            <a:schemeClr val="accent4">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zh-TW" altLang="en-US" sz="4000" b="1" kern="1200" dirty="0" smtClean="0"/>
            <a:t>参、　　學生篇</a:t>
          </a:r>
          <a:endParaRPr lang="zh-TW" altLang="en-US" sz="4000" b="1" kern="1200" dirty="0"/>
        </a:p>
      </dsp:txBody>
      <dsp:txXfrm>
        <a:off x="3164351" y="4632589"/>
        <a:ext cx="1765935" cy="1059561"/>
      </dsp:txXfrm>
    </dsp:sp>
    <dsp:sp modelId="{93690C89-F233-4A4A-89A3-579B6A73E372}">
      <dsp:nvSpPr>
        <dsp:cNvPr id="0" name=""/>
        <dsp:cNvSpPr/>
      </dsp:nvSpPr>
      <dsp:spPr>
        <a:xfrm>
          <a:off x="1575010" y="590116"/>
          <a:ext cx="4944618" cy="4944618"/>
        </a:xfrm>
        <a:prstGeom prst="pie">
          <a:avLst>
            <a:gd name="adj1" fmla="val 7560000"/>
            <a:gd name="adj2" fmla="val 11880000"/>
          </a:avLst>
        </a:prstGeom>
        <a:gradFill rotWithShape="0">
          <a:gsLst>
            <a:gs pos="0">
              <a:schemeClr val="accent5">
                <a:hueOff val="-9735049"/>
                <a:satOff val="5195"/>
                <a:lumOff val="-22647"/>
                <a:alphaOff val="0"/>
                <a:tint val="50000"/>
                <a:satMod val="300000"/>
              </a:schemeClr>
            </a:gs>
            <a:gs pos="35000">
              <a:schemeClr val="accent5">
                <a:hueOff val="-9735049"/>
                <a:satOff val="5195"/>
                <a:lumOff val="-22647"/>
                <a:alphaOff val="0"/>
                <a:tint val="37000"/>
                <a:satMod val="300000"/>
              </a:schemeClr>
            </a:gs>
            <a:gs pos="100000">
              <a:schemeClr val="accent5">
                <a:hueOff val="-9735049"/>
                <a:satOff val="5195"/>
                <a:lumOff val="-2264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肆、　家長篇</a:t>
          </a:r>
          <a:endParaRPr lang="zh-TW" altLang="en-US" sz="3500" kern="1200" dirty="0"/>
        </a:p>
      </dsp:txBody>
      <dsp:txXfrm>
        <a:off x="1810468" y="2826967"/>
        <a:ext cx="1471612" cy="1242040"/>
      </dsp:txXfrm>
    </dsp:sp>
    <dsp:sp modelId="{E54DD38B-F6FF-44EC-9D14-096E3C565A13}">
      <dsp:nvSpPr>
        <dsp:cNvPr id="0" name=""/>
        <dsp:cNvSpPr/>
      </dsp:nvSpPr>
      <dsp:spPr>
        <a:xfrm>
          <a:off x="1575010" y="590116"/>
          <a:ext cx="4944618" cy="4944618"/>
        </a:xfrm>
        <a:prstGeom prst="pie">
          <a:avLst>
            <a:gd name="adj1" fmla="val 11880000"/>
            <a:gd name="adj2" fmla="val 16200000"/>
          </a:avLst>
        </a:prstGeom>
        <a:gradFill rotWithShape="0">
          <a:gsLst>
            <a:gs pos="0">
              <a:schemeClr val="accent5">
                <a:hueOff val="-12980065"/>
                <a:satOff val="6926"/>
                <a:lumOff val="-30196"/>
                <a:alphaOff val="0"/>
                <a:tint val="50000"/>
                <a:satMod val="300000"/>
              </a:schemeClr>
            </a:gs>
            <a:gs pos="35000">
              <a:schemeClr val="accent5">
                <a:hueOff val="-12980065"/>
                <a:satOff val="6926"/>
                <a:lumOff val="-30196"/>
                <a:alphaOff val="0"/>
                <a:tint val="37000"/>
                <a:satMod val="300000"/>
              </a:schemeClr>
            </a:gs>
            <a:gs pos="100000">
              <a:schemeClr val="accent5">
                <a:hueOff val="-12980065"/>
                <a:satOff val="6926"/>
                <a:lumOff val="-3019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zh-TW" altLang="en-US" sz="3500" kern="1200" dirty="0" smtClean="0"/>
            <a:t>伍、　其他篇</a:t>
          </a:r>
          <a:endParaRPr lang="zh-TW" altLang="en-US" sz="3500" kern="1200" dirty="0"/>
        </a:p>
      </dsp:txBody>
      <dsp:txXfrm>
        <a:off x="2296100" y="1343582"/>
        <a:ext cx="1677638" cy="1147857"/>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51163" cy="495300"/>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lvl1pPr>
              <a:spcBef>
                <a:spcPct val="0"/>
              </a:spcBef>
              <a:defRPr sz="1200">
                <a:latin typeface="Arial" charset="0"/>
                <a:ea typeface="新細明體" pitchFamily="18" charset="-120"/>
              </a:defRPr>
            </a:lvl1pPr>
          </a:lstStyle>
          <a:p>
            <a:pPr>
              <a:defRPr/>
            </a:pPr>
            <a:endParaRPr lang="en-US" altLang="zh-TW"/>
          </a:p>
        </p:txBody>
      </p:sp>
      <p:sp>
        <p:nvSpPr>
          <p:cNvPr id="122883" name="Rectangle 3"/>
          <p:cNvSpPr>
            <a:spLocks noGrp="1" noChangeArrowheads="1"/>
          </p:cNvSpPr>
          <p:nvPr>
            <p:ph type="dt" sz="quarter" idx="1"/>
          </p:nvPr>
        </p:nvSpPr>
        <p:spPr bwMode="auto">
          <a:xfrm>
            <a:off x="3854450" y="0"/>
            <a:ext cx="2949575" cy="495300"/>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lvl1pPr algn="r" eaLnBrk="1" hangingPunct="1">
              <a:spcBef>
                <a:spcPct val="0"/>
              </a:spcBef>
              <a:defRPr sz="1200" b="0">
                <a:latin typeface="Arial" charset="0"/>
                <a:ea typeface="新細明體" pitchFamily="18" charset="-120"/>
              </a:defRPr>
            </a:lvl1pPr>
          </a:lstStyle>
          <a:p>
            <a:pPr>
              <a:defRPr/>
            </a:pPr>
            <a:fld id="{9E3C812B-4755-4677-B515-6AE71C19D45E}" type="datetimeFigureOut">
              <a:rPr lang="en-US" altLang="zh-TW"/>
              <a:pPr>
                <a:defRPr/>
              </a:pPr>
              <a:t>12/29/2016</a:t>
            </a:fld>
            <a:endParaRPr lang="en-US" altLang="zh-TW"/>
          </a:p>
        </p:txBody>
      </p:sp>
      <p:sp>
        <p:nvSpPr>
          <p:cNvPr id="122884" name="Rectangle 4"/>
          <p:cNvSpPr>
            <a:spLocks noGrp="1" noChangeArrowheads="1"/>
          </p:cNvSpPr>
          <p:nvPr>
            <p:ph type="ftr" sz="quarter" idx="2"/>
          </p:nvPr>
        </p:nvSpPr>
        <p:spPr bwMode="auto">
          <a:xfrm>
            <a:off x="0" y="9440863"/>
            <a:ext cx="2951163" cy="496887"/>
          </a:xfrm>
          <a:prstGeom prst="rect">
            <a:avLst/>
          </a:prstGeom>
          <a:noFill/>
          <a:ln w="9525">
            <a:noFill/>
            <a:miter lim="800000"/>
            <a:headEnd/>
            <a:tailEnd/>
          </a:ln>
        </p:spPr>
        <p:txBody>
          <a:bodyPr vert="horz" wrap="square" lIns="91403" tIns="45702" rIns="91403" bIns="45702" numCol="1" anchor="b" anchorCtr="0" compatLnSpc="1">
            <a:prstTxWarp prst="textNoShape">
              <a:avLst/>
            </a:prstTxWarp>
          </a:bodyPr>
          <a:lstStyle>
            <a:lvl1pPr>
              <a:spcBef>
                <a:spcPct val="0"/>
              </a:spcBef>
              <a:defRPr sz="1200">
                <a:latin typeface="Arial" charset="0"/>
                <a:ea typeface="新細明體" pitchFamily="18" charset="-120"/>
              </a:defRPr>
            </a:lvl1pPr>
          </a:lstStyle>
          <a:p>
            <a:pPr>
              <a:defRPr/>
            </a:pPr>
            <a:endParaRPr lang="en-US" altLang="zh-TW"/>
          </a:p>
        </p:txBody>
      </p:sp>
      <p:sp>
        <p:nvSpPr>
          <p:cNvPr id="122885" name="Rectangle 5"/>
          <p:cNvSpPr>
            <a:spLocks noGrp="1" noChangeArrowheads="1"/>
          </p:cNvSpPr>
          <p:nvPr>
            <p:ph type="sldNum" sz="quarter" idx="3"/>
          </p:nvPr>
        </p:nvSpPr>
        <p:spPr bwMode="auto">
          <a:xfrm>
            <a:off x="3854450" y="9440863"/>
            <a:ext cx="2949575" cy="496887"/>
          </a:xfrm>
          <a:prstGeom prst="rect">
            <a:avLst/>
          </a:prstGeom>
          <a:noFill/>
          <a:ln w="9525">
            <a:noFill/>
            <a:miter lim="800000"/>
            <a:headEnd/>
            <a:tailEnd/>
          </a:ln>
        </p:spPr>
        <p:txBody>
          <a:bodyPr vert="horz" wrap="square" lIns="91403" tIns="45702" rIns="91403" bIns="45702" numCol="1" anchor="b" anchorCtr="0" compatLnSpc="1">
            <a:prstTxWarp prst="textNoShape">
              <a:avLst/>
            </a:prstTxWarp>
          </a:bodyPr>
          <a:lstStyle>
            <a:lvl1pPr algn="r" eaLnBrk="1" hangingPunct="1">
              <a:spcBef>
                <a:spcPct val="0"/>
              </a:spcBef>
              <a:defRPr sz="1200" b="0">
                <a:latin typeface="Arial" charset="0"/>
                <a:ea typeface="新細明體" pitchFamily="18" charset="-120"/>
              </a:defRPr>
            </a:lvl1pPr>
          </a:lstStyle>
          <a:p>
            <a:pPr>
              <a:defRPr/>
            </a:pPr>
            <a:fld id="{57869979-8847-444E-B1C2-5140881094CA}" type="slidenum">
              <a:rPr lang="en-US" altLang="zh-TW"/>
              <a:pPr>
                <a:defRPr/>
              </a:pPr>
              <a:t>‹#›</a:t>
            </a:fld>
            <a:endParaRPr lang="en-US" altLang="zh-TW"/>
          </a:p>
        </p:txBody>
      </p:sp>
    </p:spTree>
    <p:extLst>
      <p:ext uri="{BB962C8B-B14F-4D97-AF65-F5344CB8AC3E}">
        <p14:creationId xmlns="" xmlns:p14="http://schemas.microsoft.com/office/powerpoint/2010/main" val="523327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51163" cy="495300"/>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lvl1pPr>
              <a:spcBef>
                <a:spcPct val="0"/>
              </a:spcBef>
              <a:defRPr sz="1200">
                <a:latin typeface="Arial" charset="0"/>
                <a:ea typeface="新細明體" pitchFamily="18" charset="-120"/>
              </a:defRPr>
            </a:lvl1pPr>
          </a:lstStyle>
          <a:p>
            <a:pPr>
              <a:defRPr/>
            </a:pPr>
            <a:endParaRPr lang="en-US" altLang="zh-TW"/>
          </a:p>
        </p:txBody>
      </p:sp>
      <p:sp>
        <p:nvSpPr>
          <p:cNvPr id="16387" name="Rectangle 3"/>
          <p:cNvSpPr>
            <a:spLocks noGrp="1" noChangeArrowheads="1"/>
          </p:cNvSpPr>
          <p:nvPr>
            <p:ph type="dt" idx="1"/>
          </p:nvPr>
        </p:nvSpPr>
        <p:spPr bwMode="auto">
          <a:xfrm>
            <a:off x="3854450" y="0"/>
            <a:ext cx="2949575" cy="495300"/>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lvl1pPr algn="r" eaLnBrk="1" hangingPunct="1">
              <a:spcBef>
                <a:spcPct val="0"/>
              </a:spcBef>
              <a:defRPr sz="1200" b="0">
                <a:latin typeface="Arial" charset="0"/>
                <a:ea typeface="新細明體" pitchFamily="18" charset="-120"/>
              </a:defRPr>
            </a:lvl1pPr>
          </a:lstStyle>
          <a:p>
            <a:pPr>
              <a:defRPr/>
            </a:pPr>
            <a:fld id="{8BF9AE0A-434A-4CAC-9C39-FD0DEB2A8E6D}" type="datetimeFigureOut">
              <a:rPr lang="en-US" altLang="zh-TW"/>
              <a:pPr>
                <a:defRPr/>
              </a:pPr>
              <a:t>12/29/2016</a:t>
            </a:fld>
            <a:endParaRPr lang="en-US" altLang="zh-TW"/>
          </a:p>
        </p:txBody>
      </p:sp>
      <p:sp>
        <p:nvSpPr>
          <p:cNvPr id="36868" name="Rectangle 4"/>
          <p:cNvSpPr>
            <a:spLocks noGrp="1" noRot="1" noChangeAspect="1" noChangeArrowheads="1" noTextEdit="1"/>
          </p:cNvSpPr>
          <p:nvPr>
            <p:ph type="sldImg" idx="2"/>
          </p:nvPr>
        </p:nvSpPr>
        <p:spPr bwMode="auto">
          <a:xfrm>
            <a:off x="923925" y="746125"/>
            <a:ext cx="4967288" cy="3725863"/>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79450" y="4721225"/>
            <a:ext cx="5446713" cy="4471988"/>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16390" name="Rectangle 6"/>
          <p:cNvSpPr>
            <a:spLocks noGrp="1" noChangeArrowheads="1"/>
          </p:cNvSpPr>
          <p:nvPr>
            <p:ph type="ftr" sz="quarter" idx="4"/>
          </p:nvPr>
        </p:nvSpPr>
        <p:spPr bwMode="auto">
          <a:xfrm>
            <a:off x="0" y="9440863"/>
            <a:ext cx="2951163" cy="496887"/>
          </a:xfrm>
          <a:prstGeom prst="rect">
            <a:avLst/>
          </a:prstGeom>
          <a:noFill/>
          <a:ln w="9525">
            <a:noFill/>
            <a:miter lim="800000"/>
            <a:headEnd/>
            <a:tailEnd/>
          </a:ln>
        </p:spPr>
        <p:txBody>
          <a:bodyPr vert="horz" wrap="square" lIns="91403" tIns="45702" rIns="91403" bIns="45702" numCol="1" anchor="b" anchorCtr="0" compatLnSpc="1">
            <a:prstTxWarp prst="textNoShape">
              <a:avLst/>
            </a:prstTxWarp>
          </a:bodyPr>
          <a:lstStyle>
            <a:lvl1pPr>
              <a:spcBef>
                <a:spcPct val="0"/>
              </a:spcBef>
              <a:defRPr sz="1200">
                <a:latin typeface="Arial" charset="0"/>
                <a:ea typeface="新細明體" pitchFamily="18" charset="-120"/>
              </a:defRPr>
            </a:lvl1pPr>
          </a:lstStyle>
          <a:p>
            <a:pPr>
              <a:defRPr/>
            </a:pPr>
            <a:endParaRPr lang="en-US" altLang="zh-TW"/>
          </a:p>
        </p:txBody>
      </p:sp>
      <p:sp>
        <p:nvSpPr>
          <p:cNvPr id="16391" name="Rectangle 7"/>
          <p:cNvSpPr>
            <a:spLocks noGrp="1" noChangeArrowheads="1"/>
          </p:cNvSpPr>
          <p:nvPr>
            <p:ph type="sldNum" sz="quarter" idx="5"/>
          </p:nvPr>
        </p:nvSpPr>
        <p:spPr bwMode="auto">
          <a:xfrm>
            <a:off x="3854450" y="9440863"/>
            <a:ext cx="2949575" cy="496887"/>
          </a:xfrm>
          <a:prstGeom prst="rect">
            <a:avLst/>
          </a:prstGeom>
          <a:noFill/>
          <a:ln w="9525">
            <a:noFill/>
            <a:miter lim="800000"/>
            <a:headEnd/>
            <a:tailEnd/>
          </a:ln>
        </p:spPr>
        <p:txBody>
          <a:bodyPr vert="horz" wrap="square" lIns="91403" tIns="45702" rIns="91403" bIns="45702" numCol="1" anchor="b" anchorCtr="0" compatLnSpc="1">
            <a:prstTxWarp prst="textNoShape">
              <a:avLst/>
            </a:prstTxWarp>
          </a:bodyPr>
          <a:lstStyle>
            <a:lvl1pPr algn="r" eaLnBrk="1" hangingPunct="1">
              <a:spcBef>
                <a:spcPct val="0"/>
              </a:spcBef>
              <a:defRPr sz="1200" b="0">
                <a:latin typeface="Arial" charset="0"/>
                <a:ea typeface="新細明體" pitchFamily="18" charset="-120"/>
              </a:defRPr>
            </a:lvl1pPr>
          </a:lstStyle>
          <a:p>
            <a:pPr>
              <a:defRPr/>
            </a:pPr>
            <a:fld id="{29C48B47-DFA2-4708-A9E1-E162362B5D8A}" type="slidenum">
              <a:rPr lang="en-US" altLang="zh-TW"/>
              <a:pPr>
                <a:defRPr/>
              </a:pPr>
              <a:t>‹#›</a:t>
            </a:fld>
            <a:endParaRPr lang="en-US" altLang="zh-TW"/>
          </a:p>
        </p:txBody>
      </p:sp>
    </p:spTree>
    <p:extLst>
      <p:ext uri="{BB962C8B-B14F-4D97-AF65-F5344CB8AC3E}">
        <p14:creationId xmlns="" xmlns:p14="http://schemas.microsoft.com/office/powerpoint/2010/main" val="27336185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9C48B47-DFA2-4708-A9E1-E162362B5D8A}" type="slidenum">
              <a:rPr lang="en-US" altLang="zh-TW" smtClean="0"/>
              <a:pPr>
                <a:defRPr/>
              </a:pPr>
              <a:t>5</a:t>
            </a:fld>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9C48B47-DFA2-4708-A9E1-E162362B5D8A}" type="slidenum">
              <a:rPr lang="en-US" altLang="zh-TW" smtClean="0"/>
              <a:pPr>
                <a:defRPr/>
              </a:pPr>
              <a:t>6</a:t>
            </a:fld>
            <a:endParaRPr lang="en-US"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9C48B47-DFA2-4708-A9E1-E162362B5D8A}" type="slidenum">
              <a:rPr lang="en-US" altLang="zh-TW" smtClean="0"/>
              <a:pPr>
                <a:defRPr/>
              </a:pPr>
              <a:t>7</a:t>
            </a:fld>
            <a:endParaRPr lang="en-US"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9C48B47-DFA2-4708-A9E1-E162362B5D8A}" type="slidenum">
              <a:rPr lang="en-US" altLang="zh-TW" smtClean="0"/>
              <a:pPr>
                <a:defRPr/>
              </a:pPr>
              <a:t>8</a:t>
            </a:fld>
            <a:endParaRPr lang="en-US"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C8113582-88D0-4D50-A835-47F8D7C02487}" type="slidenum">
              <a:rPr lang="zh-TW" altLang="en-US" smtClean="0"/>
              <a:pPr/>
              <a:t>106</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B2371A2-F5AC-4783-B3A5-19CE4691C581}" type="datetime1">
              <a:rPr lang="zh-TW" altLang="en-US"/>
              <a:pPr>
                <a:defRPr/>
              </a:pPr>
              <a:t>2016/12/29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6CC63CCE-3FFB-441A-B378-B02A25FA8DE9}"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8A2E43D8-16DC-49AC-96F9-A3D930047545}" type="datetime1">
              <a:rPr lang="zh-TW" altLang="en-US"/>
              <a:pPr>
                <a:defRPr/>
              </a:pPr>
              <a:t>2016/12/29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54E4790-EA4D-4903-B7A6-C1CC1C4E7573}"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583AB1C3-5E17-4182-9309-2DE38666B096}" type="datetime1">
              <a:rPr lang="zh-TW" altLang="en-US"/>
              <a:pPr>
                <a:defRPr/>
              </a:pPr>
              <a:t>2016/12/29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00C0D70-C834-44BA-9FE5-2B6812D3D332}"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C5992E5F-4F51-4CAC-9C92-22760790210A}" type="datetime1">
              <a:rPr lang="zh-TW" altLang="en-US"/>
              <a:pPr>
                <a:defRPr/>
              </a:pPr>
              <a:t>2016/12/29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76351A5-6BF6-448E-B7AD-4B710C313571}" type="slidenum">
              <a:rPr lang="zh-TW" altLang="en-US"/>
              <a:pPr>
                <a:defRPr/>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DC8A94AC-A698-4B7B-90AA-13CC7DC9A05F}" type="datetime1">
              <a:rPr lang="zh-TW" altLang="en-US"/>
              <a:pPr>
                <a:defRPr/>
              </a:pPr>
              <a:t>2016/12/29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656A6EA-6074-4929-AA5C-A6005ECD4284}" type="slidenum">
              <a:rPr lang="zh-TW" altLang="en-US"/>
              <a:pPr>
                <a:defRPr/>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C5CB373-03BD-4158-9105-CC91237B6A3F}" type="datetime1">
              <a:rPr lang="zh-TW" altLang="en-US"/>
              <a:pPr>
                <a:defRPr/>
              </a:pPr>
              <a:t>2016/12/29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CFEA5DA-E93D-4AFC-9F9D-7DDA37CC3FFF}"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8BCA7AEE-8843-4771-9036-4AD5D7554DB2}" type="datetime1">
              <a:rPr lang="zh-TW" altLang="en-US"/>
              <a:pPr>
                <a:defRPr/>
              </a:pPr>
              <a:t>2016/12/29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A7924F9-2829-49BF-A8C6-AD7BCB7550C5}"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51332BF7-FD98-4891-B59C-D83B22ADDF46}" type="datetime1">
              <a:rPr lang="zh-TW" altLang="en-US"/>
              <a:pPr>
                <a:defRPr/>
              </a:pPr>
              <a:t>2016/12/29</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A62DA71A-176C-4538-952D-E95A6FA20A76}"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4D7F1D4B-88F2-4175-BCD5-1D2F3F767F86}" type="datetime1">
              <a:rPr lang="zh-TW" altLang="en-US"/>
              <a:pPr>
                <a:defRPr/>
              </a:pPr>
              <a:t>2016/12/29</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233D12A2-7E2B-4312-8AE3-9706FE30A8AE}"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059D2A48-134B-4688-B2CF-20E2D540EB1C}" type="datetime1">
              <a:rPr lang="zh-TW" altLang="en-US"/>
              <a:pPr>
                <a:defRPr/>
              </a:pPr>
              <a:t>2016/12/29</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D218E5CB-A36D-43E7-B6AE-1DE7E2DFD7AE}"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CE2B21D-2774-4619-A5F4-A475C2EADDB5}" type="datetime1">
              <a:rPr lang="zh-TW" altLang="en-US"/>
              <a:pPr>
                <a:defRPr/>
              </a:pPr>
              <a:t>2016/12/29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2FAB4AB0-025B-4722-A117-06BED95A8DA5}"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3FDE57A7-1D75-4103-8833-074088914566}" type="datetime1">
              <a:rPr lang="zh-TW" altLang="en-US"/>
              <a:pPr>
                <a:defRPr/>
              </a:pPr>
              <a:t>2016/12/29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6D0B54A-9870-4B0F-82FA-FD1DE2D9B120}"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62B629C4-8F6A-4510-AA6D-C0B70FB6F0D8}" type="datetime1">
              <a:rPr lang="zh-TW" altLang="en-US"/>
              <a:pPr>
                <a:defRPr/>
              </a:pPr>
              <a:t>2016/12/29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003FDD9C-9EB1-47B6-A162-57860E777E16}" type="slidenum">
              <a:rPr lang="zh-TW" altLang="en-US"/>
              <a:pPr>
                <a:defRPr/>
              </a:pPr>
              <a:t>‹#›</a:t>
            </a:fld>
            <a:endParaRPr lang="zh-TW" altLang="en-US"/>
          </a:p>
        </p:txBody>
      </p:sp>
      <p:pic>
        <p:nvPicPr>
          <p:cNvPr id="1031" name="Picture 10" descr="教育部logo"/>
          <p:cNvPicPr>
            <a:picLocks noChangeAspect="1" noChangeArrowheads="1"/>
          </p:cNvPicPr>
          <p:nvPr userDrawn="1"/>
        </p:nvPicPr>
        <p:blipFill>
          <a:blip r:embed="rId15"/>
          <a:srcRect/>
          <a:stretch>
            <a:fillRect/>
          </a:stretch>
        </p:blipFill>
        <p:spPr bwMode="auto">
          <a:xfrm>
            <a:off x="34925" y="5915025"/>
            <a:ext cx="898525" cy="9699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標楷體" pitchFamily="65" charset="-120"/>
        </a:defRPr>
      </a:lvl2pPr>
      <a:lvl3pPr algn="ctr" rtl="0" eaLnBrk="0" fontAlgn="base" hangingPunct="0">
        <a:spcBef>
          <a:spcPct val="0"/>
        </a:spcBef>
        <a:spcAft>
          <a:spcPct val="0"/>
        </a:spcAft>
        <a:defRPr sz="4400">
          <a:solidFill>
            <a:schemeClr val="tx1"/>
          </a:solidFill>
          <a:latin typeface="Calibri" pitchFamily="34" charset="0"/>
          <a:ea typeface="標楷體" pitchFamily="65" charset="-120"/>
        </a:defRPr>
      </a:lvl3pPr>
      <a:lvl4pPr algn="ctr" rtl="0" eaLnBrk="0" fontAlgn="base" hangingPunct="0">
        <a:spcBef>
          <a:spcPct val="0"/>
        </a:spcBef>
        <a:spcAft>
          <a:spcPct val="0"/>
        </a:spcAft>
        <a:defRPr sz="4400">
          <a:solidFill>
            <a:schemeClr val="tx1"/>
          </a:solidFill>
          <a:latin typeface="Calibri" pitchFamily="34" charset="0"/>
          <a:ea typeface="標楷體" pitchFamily="65" charset="-120"/>
        </a:defRPr>
      </a:lvl4pPr>
      <a:lvl5pPr algn="ctr" rtl="0" eaLnBrk="0" fontAlgn="base" hangingPunct="0">
        <a:spcBef>
          <a:spcPct val="0"/>
        </a:spcBef>
        <a:spcAft>
          <a:spcPct val="0"/>
        </a:spcAft>
        <a:defRPr sz="4400">
          <a:solidFill>
            <a:schemeClr val="tx1"/>
          </a:solidFill>
          <a:latin typeface="Calibri" pitchFamily="34" charset="0"/>
          <a:ea typeface="標楷體" pitchFamily="65" charset="-120"/>
        </a:defRPr>
      </a:lvl5pPr>
      <a:lvl6pPr marL="457200" algn="ctr" rtl="0" eaLnBrk="0" fontAlgn="base" hangingPunct="0">
        <a:spcBef>
          <a:spcPct val="0"/>
        </a:spcBef>
        <a:spcAft>
          <a:spcPct val="0"/>
        </a:spcAft>
        <a:defRPr sz="4400">
          <a:solidFill>
            <a:schemeClr val="tx1"/>
          </a:solidFill>
          <a:latin typeface="Calibri" pitchFamily="34" charset="0"/>
          <a:ea typeface="標楷體" pitchFamily="65" charset="-120"/>
        </a:defRPr>
      </a:lvl6pPr>
      <a:lvl7pPr marL="914400" algn="ctr" rtl="0" eaLnBrk="0" fontAlgn="base" hangingPunct="0">
        <a:spcBef>
          <a:spcPct val="0"/>
        </a:spcBef>
        <a:spcAft>
          <a:spcPct val="0"/>
        </a:spcAft>
        <a:defRPr sz="4400">
          <a:solidFill>
            <a:schemeClr val="tx1"/>
          </a:solidFill>
          <a:latin typeface="Calibri" pitchFamily="34" charset="0"/>
          <a:ea typeface="標楷體" pitchFamily="65" charset="-120"/>
        </a:defRPr>
      </a:lvl7pPr>
      <a:lvl8pPr marL="1371600" algn="ctr" rtl="0" eaLnBrk="0" fontAlgn="base" hangingPunct="0">
        <a:spcBef>
          <a:spcPct val="0"/>
        </a:spcBef>
        <a:spcAft>
          <a:spcPct val="0"/>
        </a:spcAft>
        <a:defRPr sz="4400">
          <a:solidFill>
            <a:schemeClr val="tx1"/>
          </a:solidFill>
          <a:latin typeface="Calibri" pitchFamily="34" charset="0"/>
          <a:ea typeface="標楷體" pitchFamily="65" charset="-120"/>
        </a:defRPr>
      </a:lvl8pPr>
      <a:lvl9pPr marL="1828800" algn="ctr" rtl="0" eaLnBrk="0" fontAlgn="base" hangingPunct="0">
        <a:spcBef>
          <a:spcPct val="0"/>
        </a:spcBef>
        <a:spcAft>
          <a:spcPct val="0"/>
        </a:spcAft>
        <a:defRPr sz="4400">
          <a:solidFill>
            <a:schemeClr val="tx1"/>
          </a:solidFill>
          <a:latin typeface="Calibri" pitchFamily="34" charset="0"/>
          <a:ea typeface="標楷體" pitchFamily="65" charset="-12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p:cNvSpPr>
          <p:nvPr>
            <p:ph type="ctrTitle"/>
          </p:nvPr>
        </p:nvSpPr>
        <p:spPr>
          <a:xfrm>
            <a:off x="439738" y="2130425"/>
            <a:ext cx="8458200" cy="1827213"/>
          </a:xfrm>
        </p:spPr>
        <p:txBody>
          <a:bodyPr/>
          <a:lstStyle/>
          <a:p>
            <a:r>
              <a:rPr lang="en-US" sz="4800" b="1" dirty="0" smtClean="0"/>
              <a:t>105</a:t>
            </a:r>
            <a:r>
              <a:rPr lang="zh-TW" altLang="en-US" sz="4800" b="1" dirty="0" smtClean="0"/>
              <a:t>學年度國中九年級學生志願選填試探後輔導作為</a:t>
            </a:r>
            <a:r>
              <a:rPr lang="en-US" altLang="zh-TW" sz="4800" b="1" dirty="0" smtClean="0"/>
              <a:t/>
            </a:r>
            <a:br>
              <a:rPr lang="en-US" altLang="zh-TW" sz="4800" b="1" dirty="0" smtClean="0"/>
            </a:br>
            <a:r>
              <a:rPr lang="zh-TW" altLang="en-US" sz="4800" b="1" dirty="0" smtClean="0"/>
              <a:t>常見問答集</a:t>
            </a:r>
            <a:r>
              <a:rPr lang="zh-TW" altLang="zh-TW" sz="4800" b="1" dirty="0" smtClean="0"/>
              <a:t> </a:t>
            </a:r>
            <a:r>
              <a:rPr lang="en-US" altLang="zh-TW" sz="4800" b="1" dirty="0" smtClean="0"/>
              <a:t>(Q&amp;A)</a:t>
            </a:r>
            <a:endParaRPr lang="zh-TW" altLang="zh-TW" sz="4800" dirty="0" smtClean="0"/>
          </a:p>
        </p:txBody>
      </p:sp>
      <p:sp>
        <p:nvSpPr>
          <p:cNvPr id="2051" name="Rectangle 3"/>
          <p:cNvSpPr>
            <a:spLocks noGrp="1"/>
          </p:cNvSpPr>
          <p:nvPr>
            <p:ph type="subTitle" idx="1"/>
          </p:nvPr>
        </p:nvSpPr>
        <p:spPr>
          <a:xfrm>
            <a:off x="1389063" y="4405313"/>
            <a:ext cx="6400800" cy="1752600"/>
          </a:xfrm>
        </p:spPr>
        <p:txBody>
          <a:bodyPr/>
          <a:lstStyle/>
          <a:p>
            <a:r>
              <a:rPr lang="zh-TW" altLang="en-US" sz="3600" b="1" dirty="0" smtClean="0"/>
              <a:t>國立豐原高級中學</a:t>
            </a:r>
            <a:endParaRPr lang="en-US" altLang="zh-TW" sz="3600" b="1" dirty="0" smtClean="0"/>
          </a:p>
          <a:p>
            <a:r>
              <a:rPr lang="zh-TW" altLang="en-US" sz="3600" b="1" dirty="0" smtClean="0"/>
              <a:t>總務主任　沈樹林</a:t>
            </a:r>
          </a:p>
          <a:p>
            <a:r>
              <a:rPr lang="en-US" altLang="zh-TW" sz="2400" b="1" dirty="0" smtClean="0"/>
              <a:t>106</a:t>
            </a:r>
            <a:r>
              <a:rPr lang="zh-TW" altLang="en-US" sz="2400" b="1" dirty="0" smtClean="0"/>
              <a:t>年</a:t>
            </a:r>
            <a:r>
              <a:rPr lang="en-US" altLang="zh-TW" sz="2400" b="1" dirty="0" smtClean="0"/>
              <a:t>1</a:t>
            </a:r>
            <a:r>
              <a:rPr lang="zh-TW" altLang="en-US" sz="2400" b="1" dirty="0" smtClean="0"/>
              <a:t>月</a:t>
            </a:r>
            <a:r>
              <a:rPr lang="en-US" altLang="zh-TW" sz="2400" b="1" dirty="0" smtClean="0"/>
              <a:t>6</a:t>
            </a:r>
            <a:r>
              <a:rPr lang="zh-TW" altLang="en-US" sz="2400" b="1" dirty="0" smtClean="0"/>
              <a:t>日</a:t>
            </a:r>
            <a:endParaRPr lang="en-US" altLang="zh-TW" sz="2400" b="1" dirty="0" smtClean="0"/>
          </a:p>
          <a:p>
            <a:endParaRPr lang="zh-TW" altLang="en-US" sz="2400"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descr="圖片2.png"/>
          <p:cNvPicPr>
            <a:picLocks noGrp="1" noChangeAspect="1"/>
          </p:cNvPicPr>
          <p:nvPr>
            <p:ph idx="1"/>
          </p:nvPr>
        </p:nvPicPr>
        <p:blipFill>
          <a:blip r:embed="rId2"/>
          <a:stretch>
            <a:fillRect/>
          </a:stretch>
        </p:blipFill>
        <p:spPr>
          <a:xfrm>
            <a:off x="1168804" y="3404087"/>
            <a:ext cx="6555971" cy="2989189"/>
          </a:xfrm>
        </p:spPr>
      </p:pic>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9</a:t>
            </a:fld>
            <a:endParaRPr lang="zh-TW" altLang="en-US"/>
          </a:p>
        </p:txBody>
      </p:sp>
      <p:sp>
        <p:nvSpPr>
          <p:cNvPr id="8" name="文字方塊 7"/>
          <p:cNvSpPr txBox="1"/>
          <p:nvPr/>
        </p:nvSpPr>
        <p:spPr>
          <a:xfrm>
            <a:off x="466725" y="1266825"/>
            <a:ext cx="8410575" cy="2062103"/>
          </a:xfrm>
          <a:prstGeom prst="rect">
            <a:avLst/>
          </a:prstGeom>
          <a:noFill/>
        </p:spPr>
        <p:txBody>
          <a:bodyPr wrap="square" rtlCol="0">
            <a:spAutoFit/>
          </a:bodyPr>
          <a:lstStyle/>
          <a:p>
            <a:pPr marL="457200" indent="-457200">
              <a:buFont typeface="+mj-lt"/>
              <a:buAutoNum type="arabicPeriod"/>
            </a:pPr>
            <a:r>
              <a:rPr lang="zh-TW" altLang="en-US" sz="3200" dirty="0" smtClean="0"/>
              <a:t>成就每個孩子 </a:t>
            </a:r>
            <a:r>
              <a:rPr lang="zh-TW" altLang="en-US" sz="3200" dirty="0" smtClean="0">
                <a:latin typeface="Wingdings"/>
                <a:cs typeface="Wingdings"/>
              </a:rPr>
              <a:t>願景</a:t>
            </a:r>
            <a:endParaRPr lang="en-US" altLang="zh-TW" sz="3200" dirty="0" smtClean="0"/>
          </a:p>
          <a:p>
            <a:pPr marL="457200" indent="-457200">
              <a:buFont typeface="+mj-lt"/>
              <a:buAutoNum type="arabicPeriod"/>
            </a:pPr>
            <a:r>
              <a:rPr lang="zh-TW" altLang="en-US" sz="3200" dirty="0" smtClean="0"/>
              <a:t>「擇你所愛，愛你所擇」 </a:t>
            </a:r>
            <a:r>
              <a:rPr lang="zh-TW" altLang="en-US" sz="3200" dirty="0" smtClean="0">
                <a:latin typeface="Wingdings"/>
                <a:cs typeface="Wingdings"/>
              </a:rPr>
              <a:t>入學核心精神</a:t>
            </a:r>
            <a:endParaRPr lang="en-US" altLang="zh-TW" sz="3200" dirty="0" smtClean="0"/>
          </a:p>
          <a:p>
            <a:pPr marL="457200" indent="-457200">
              <a:buFont typeface="+mj-lt"/>
              <a:buAutoNum type="arabicPeriod"/>
            </a:pPr>
            <a:r>
              <a:rPr lang="zh-TW" altLang="en-US" sz="3200" dirty="0" smtClean="0"/>
              <a:t>適性輔導、適性入學、適性學習、適性揚才</a:t>
            </a:r>
            <a:endParaRPr lang="en-US" altLang="zh-TW" sz="3200" dirty="0" smtClean="0"/>
          </a:p>
        </p:txBody>
      </p:sp>
      <p:sp>
        <p:nvSpPr>
          <p:cNvPr id="12" name="標題 1"/>
          <p:cNvSpPr>
            <a:spLocks noGrp="1"/>
          </p:cNvSpPr>
          <p:nvPr>
            <p:ph type="title"/>
          </p:nvPr>
        </p:nvSpPr>
        <p:spPr>
          <a:xfrm>
            <a:off x="457200" y="227983"/>
            <a:ext cx="8229600" cy="1143000"/>
          </a:xfrm>
        </p:spPr>
        <p:txBody>
          <a:bodyPr/>
          <a:lstStyle/>
          <a:p>
            <a:r>
              <a:rPr lang="zh-TW" altLang="en-US" b="1" dirty="0" smtClean="0"/>
              <a:t>目的</a:t>
            </a:r>
            <a:endParaRPr lang="zh-TW"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其他篇</a:t>
            </a:r>
            <a:r>
              <a:rPr lang="en-US" altLang="zh-TW" b="1" dirty="0" smtClean="0"/>
              <a:t>-</a:t>
            </a:r>
            <a:r>
              <a:rPr lang="zh-TW" altLang="en-US" b="1" dirty="0" smtClean="0"/>
              <a:t>問題五</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各國中如何落實生涯發展教育，提升適性輔導成效？</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99</a:t>
            </a:fld>
            <a:endParaRPr lang="zh-TW" alt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34" name="Group 1062"/>
          <p:cNvGrpSpPr>
            <a:grpSpLocks noChangeAspect="1"/>
          </p:cNvGrpSpPr>
          <p:nvPr/>
        </p:nvGrpSpPr>
        <p:grpSpPr bwMode="auto">
          <a:xfrm>
            <a:off x="1187448" y="2020983"/>
            <a:ext cx="7318378" cy="4591358"/>
            <a:chOff x="326" y="5181"/>
            <a:chExt cx="8399" cy="6032"/>
          </a:xfrm>
        </p:grpSpPr>
        <p:sp>
          <p:nvSpPr>
            <p:cNvPr id="106535" name="AutoShape 1063"/>
            <p:cNvSpPr>
              <a:spLocks noChangeAspect="1" noChangeArrowheads="1"/>
            </p:cNvSpPr>
            <p:nvPr/>
          </p:nvSpPr>
          <p:spPr bwMode="auto">
            <a:xfrm>
              <a:off x="326" y="5181"/>
              <a:ext cx="8399" cy="6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106536" name="Group 1064"/>
            <p:cNvGrpSpPr>
              <a:grpSpLocks/>
            </p:cNvGrpSpPr>
            <p:nvPr/>
          </p:nvGrpSpPr>
          <p:grpSpPr bwMode="auto">
            <a:xfrm>
              <a:off x="4878" y="9016"/>
              <a:ext cx="1226" cy="2171"/>
              <a:chOff x="4878" y="9016"/>
              <a:chExt cx="1226" cy="2171"/>
            </a:xfrm>
          </p:grpSpPr>
          <p:sp>
            <p:nvSpPr>
              <p:cNvPr id="106537" name="Freeform 1065"/>
              <p:cNvSpPr>
                <a:spLocks/>
              </p:cNvSpPr>
              <p:nvPr/>
            </p:nvSpPr>
            <p:spPr bwMode="auto">
              <a:xfrm>
                <a:off x="4878" y="9016"/>
                <a:ext cx="1226" cy="2171"/>
              </a:xfrm>
              <a:custGeom>
                <a:avLst/>
                <a:gdLst/>
                <a:ahLst/>
                <a:cxnLst>
                  <a:cxn ang="0">
                    <a:pos x="536" y="0"/>
                  </a:cxn>
                  <a:cxn ang="0">
                    <a:pos x="0" y="536"/>
                  </a:cxn>
                  <a:cxn ang="0">
                    <a:pos x="0" y="5148"/>
                  </a:cxn>
                  <a:cxn ang="0">
                    <a:pos x="536" y="5684"/>
                  </a:cxn>
                  <a:cxn ang="0">
                    <a:pos x="2678" y="5684"/>
                  </a:cxn>
                  <a:cxn ang="0">
                    <a:pos x="3213" y="5148"/>
                  </a:cxn>
                  <a:cxn ang="0">
                    <a:pos x="3213" y="536"/>
                  </a:cxn>
                  <a:cxn ang="0">
                    <a:pos x="2678" y="0"/>
                  </a:cxn>
                  <a:cxn ang="0">
                    <a:pos x="536" y="0"/>
                  </a:cxn>
                </a:cxnLst>
                <a:rect l="0" t="0" r="r" b="b"/>
                <a:pathLst>
                  <a:path w="3213" h="5684">
                    <a:moveTo>
                      <a:pt x="536" y="0"/>
                    </a:moveTo>
                    <a:cubicBezTo>
                      <a:pt x="240" y="0"/>
                      <a:pt x="0" y="240"/>
                      <a:pt x="0" y="536"/>
                    </a:cubicBezTo>
                    <a:lnTo>
                      <a:pt x="0" y="5148"/>
                    </a:lnTo>
                    <a:cubicBezTo>
                      <a:pt x="0" y="5444"/>
                      <a:pt x="240" y="5684"/>
                      <a:pt x="536" y="5684"/>
                    </a:cubicBezTo>
                    <a:lnTo>
                      <a:pt x="2678" y="5684"/>
                    </a:lnTo>
                    <a:cubicBezTo>
                      <a:pt x="2973" y="5684"/>
                      <a:pt x="3213" y="5444"/>
                      <a:pt x="3213" y="5148"/>
                    </a:cubicBezTo>
                    <a:lnTo>
                      <a:pt x="3213" y="536"/>
                    </a:lnTo>
                    <a:cubicBezTo>
                      <a:pt x="3213" y="240"/>
                      <a:pt x="2973" y="0"/>
                      <a:pt x="2678" y="0"/>
                    </a:cubicBezTo>
                    <a:lnTo>
                      <a:pt x="536"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38" name="Freeform 1066"/>
              <p:cNvSpPr>
                <a:spLocks/>
              </p:cNvSpPr>
              <p:nvPr/>
            </p:nvSpPr>
            <p:spPr bwMode="auto">
              <a:xfrm>
                <a:off x="4878" y="9016"/>
                <a:ext cx="1226" cy="2171"/>
              </a:xfrm>
              <a:custGeom>
                <a:avLst/>
                <a:gdLst/>
                <a:ahLst/>
                <a:cxnLst>
                  <a:cxn ang="0">
                    <a:pos x="536" y="0"/>
                  </a:cxn>
                  <a:cxn ang="0">
                    <a:pos x="0" y="536"/>
                  </a:cxn>
                  <a:cxn ang="0">
                    <a:pos x="0" y="5148"/>
                  </a:cxn>
                  <a:cxn ang="0">
                    <a:pos x="536" y="5684"/>
                  </a:cxn>
                  <a:cxn ang="0">
                    <a:pos x="2678" y="5684"/>
                  </a:cxn>
                  <a:cxn ang="0">
                    <a:pos x="3213" y="5148"/>
                  </a:cxn>
                  <a:cxn ang="0">
                    <a:pos x="3213" y="536"/>
                  </a:cxn>
                  <a:cxn ang="0">
                    <a:pos x="2678" y="0"/>
                  </a:cxn>
                  <a:cxn ang="0">
                    <a:pos x="536" y="0"/>
                  </a:cxn>
                </a:cxnLst>
                <a:rect l="0" t="0" r="r" b="b"/>
                <a:pathLst>
                  <a:path w="3213" h="5684">
                    <a:moveTo>
                      <a:pt x="536" y="0"/>
                    </a:moveTo>
                    <a:cubicBezTo>
                      <a:pt x="240" y="0"/>
                      <a:pt x="0" y="240"/>
                      <a:pt x="0" y="536"/>
                    </a:cubicBezTo>
                    <a:lnTo>
                      <a:pt x="0" y="5148"/>
                    </a:lnTo>
                    <a:cubicBezTo>
                      <a:pt x="0" y="5444"/>
                      <a:pt x="240" y="5684"/>
                      <a:pt x="536" y="5684"/>
                    </a:cubicBezTo>
                    <a:lnTo>
                      <a:pt x="2678" y="5684"/>
                    </a:lnTo>
                    <a:cubicBezTo>
                      <a:pt x="2973" y="5684"/>
                      <a:pt x="3213" y="5444"/>
                      <a:pt x="3213" y="5148"/>
                    </a:cubicBezTo>
                    <a:lnTo>
                      <a:pt x="3213" y="536"/>
                    </a:lnTo>
                    <a:cubicBezTo>
                      <a:pt x="3213" y="240"/>
                      <a:pt x="2973" y="0"/>
                      <a:pt x="2678" y="0"/>
                    </a:cubicBezTo>
                    <a:lnTo>
                      <a:pt x="536" y="0"/>
                    </a:lnTo>
                    <a:close/>
                  </a:path>
                </a:pathLst>
              </a:custGeom>
              <a:noFill/>
              <a:ln w="26"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grpSp>
          <p:nvGrpSpPr>
            <p:cNvPr id="106539" name="Group 1067"/>
            <p:cNvGrpSpPr>
              <a:grpSpLocks/>
            </p:cNvGrpSpPr>
            <p:nvPr/>
          </p:nvGrpSpPr>
          <p:grpSpPr bwMode="auto">
            <a:xfrm>
              <a:off x="3365" y="9016"/>
              <a:ext cx="1225" cy="2171"/>
              <a:chOff x="3365" y="9016"/>
              <a:chExt cx="1225" cy="2171"/>
            </a:xfrm>
          </p:grpSpPr>
          <p:sp>
            <p:nvSpPr>
              <p:cNvPr id="106540" name="Freeform 1068"/>
              <p:cNvSpPr>
                <a:spLocks/>
              </p:cNvSpPr>
              <p:nvPr/>
            </p:nvSpPr>
            <p:spPr bwMode="auto">
              <a:xfrm>
                <a:off x="3365" y="9016"/>
                <a:ext cx="1225" cy="2171"/>
              </a:xfrm>
              <a:custGeom>
                <a:avLst/>
                <a:gdLst/>
                <a:ahLst/>
                <a:cxnLst>
                  <a:cxn ang="0">
                    <a:pos x="535" y="0"/>
                  </a:cxn>
                  <a:cxn ang="0">
                    <a:pos x="0" y="536"/>
                  </a:cxn>
                  <a:cxn ang="0">
                    <a:pos x="0" y="5148"/>
                  </a:cxn>
                  <a:cxn ang="0">
                    <a:pos x="535" y="5684"/>
                  </a:cxn>
                  <a:cxn ang="0">
                    <a:pos x="2677" y="5684"/>
                  </a:cxn>
                  <a:cxn ang="0">
                    <a:pos x="3212" y="5148"/>
                  </a:cxn>
                  <a:cxn ang="0">
                    <a:pos x="3212" y="536"/>
                  </a:cxn>
                  <a:cxn ang="0">
                    <a:pos x="2677" y="0"/>
                  </a:cxn>
                  <a:cxn ang="0">
                    <a:pos x="535" y="0"/>
                  </a:cxn>
                </a:cxnLst>
                <a:rect l="0" t="0" r="r" b="b"/>
                <a:pathLst>
                  <a:path w="3212" h="5684">
                    <a:moveTo>
                      <a:pt x="535" y="0"/>
                    </a:moveTo>
                    <a:cubicBezTo>
                      <a:pt x="240" y="0"/>
                      <a:pt x="0" y="240"/>
                      <a:pt x="0" y="536"/>
                    </a:cubicBezTo>
                    <a:lnTo>
                      <a:pt x="0" y="5148"/>
                    </a:lnTo>
                    <a:cubicBezTo>
                      <a:pt x="0" y="5444"/>
                      <a:pt x="240" y="5684"/>
                      <a:pt x="535" y="5684"/>
                    </a:cubicBezTo>
                    <a:lnTo>
                      <a:pt x="2677" y="5684"/>
                    </a:lnTo>
                    <a:cubicBezTo>
                      <a:pt x="2973" y="5684"/>
                      <a:pt x="3212" y="5444"/>
                      <a:pt x="3212" y="5148"/>
                    </a:cubicBezTo>
                    <a:lnTo>
                      <a:pt x="3212" y="536"/>
                    </a:lnTo>
                    <a:cubicBezTo>
                      <a:pt x="3212" y="240"/>
                      <a:pt x="2973" y="0"/>
                      <a:pt x="2677" y="0"/>
                    </a:cubicBezTo>
                    <a:lnTo>
                      <a:pt x="535"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41" name="Freeform 1069"/>
              <p:cNvSpPr>
                <a:spLocks/>
              </p:cNvSpPr>
              <p:nvPr/>
            </p:nvSpPr>
            <p:spPr bwMode="auto">
              <a:xfrm>
                <a:off x="3365" y="9016"/>
                <a:ext cx="1225" cy="2171"/>
              </a:xfrm>
              <a:custGeom>
                <a:avLst/>
                <a:gdLst/>
                <a:ahLst/>
                <a:cxnLst>
                  <a:cxn ang="0">
                    <a:pos x="535" y="0"/>
                  </a:cxn>
                  <a:cxn ang="0">
                    <a:pos x="0" y="536"/>
                  </a:cxn>
                  <a:cxn ang="0">
                    <a:pos x="0" y="5148"/>
                  </a:cxn>
                  <a:cxn ang="0">
                    <a:pos x="535" y="5684"/>
                  </a:cxn>
                  <a:cxn ang="0">
                    <a:pos x="2677" y="5684"/>
                  </a:cxn>
                  <a:cxn ang="0">
                    <a:pos x="3212" y="5148"/>
                  </a:cxn>
                  <a:cxn ang="0">
                    <a:pos x="3212" y="536"/>
                  </a:cxn>
                  <a:cxn ang="0">
                    <a:pos x="2677" y="0"/>
                  </a:cxn>
                  <a:cxn ang="0">
                    <a:pos x="535" y="0"/>
                  </a:cxn>
                </a:cxnLst>
                <a:rect l="0" t="0" r="r" b="b"/>
                <a:pathLst>
                  <a:path w="3212" h="5684">
                    <a:moveTo>
                      <a:pt x="535" y="0"/>
                    </a:moveTo>
                    <a:cubicBezTo>
                      <a:pt x="240" y="0"/>
                      <a:pt x="0" y="240"/>
                      <a:pt x="0" y="536"/>
                    </a:cubicBezTo>
                    <a:lnTo>
                      <a:pt x="0" y="5148"/>
                    </a:lnTo>
                    <a:cubicBezTo>
                      <a:pt x="0" y="5444"/>
                      <a:pt x="240" y="5684"/>
                      <a:pt x="535" y="5684"/>
                    </a:cubicBezTo>
                    <a:lnTo>
                      <a:pt x="2677" y="5684"/>
                    </a:lnTo>
                    <a:cubicBezTo>
                      <a:pt x="2973" y="5684"/>
                      <a:pt x="3212" y="5444"/>
                      <a:pt x="3212" y="5148"/>
                    </a:cubicBezTo>
                    <a:lnTo>
                      <a:pt x="3212" y="536"/>
                    </a:lnTo>
                    <a:cubicBezTo>
                      <a:pt x="3212" y="240"/>
                      <a:pt x="2973" y="0"/>
                      <a:pt x="2677" y="0"/>
                    </a:cubicBezTo>
                    <a:lnTo>
                      <a:pt x="535" y="0"/>
                    </a:lnTo>
                    <a:close/>
                  </a:path>
                </a:pathLst>
              </a:custGeom>
              <a:noFill/>
              <a:ln w="26"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542" name="Freeform 1070"/>
            <p:cNvSpPr>
              <a:spLocks noEditPoints="1"/>
            </p:cNvSpPr>
            <p:nvPr/>
          </p:nvSpPr>
          <p:spPr bwMode="auto">
            <a:xfrm>
              <a:off x="3972" y="8475"/>
              <a:ext cx="86" cy="455"/>
            </a:xfrm>
            <a:custGeom>
              <a:avLst/>
              <a:gdLst/>
              <a:ahLst/>
              <a:cxnLst>
                <a:cxn ang="0">
                  <a:pos x="57" y="71"/>
                </a:cxn>
                <a:cxn ang="0">
                  <a:pos x="59" y="186"/>
                </a:cxn>
                <a:cxn ang="0">
                  <a:pos x="30" y="186"/>
                </a:cxn>
                <a:cxn ang="0">
                  <a:pos x="29" y="71"/>
                </a:cxn>
                <a:cxn ang="0">
                  <a:pos x="57" y="71"/>
                </a:cxn>
                <a:cxn ang="0">
                  <a:pos x="61" y="272"/>
                </a:cxn>
                <a:cxn ang="0">
                  <a:pos x="61" y="300"/>
                </a:cxn>
                <a:cxn ang="0">
                  <a:pos x="33" y="301"/>
                </a:cxn>
                <a:cxn ang="0">
                  <a:pos x="32" y="272"/>
                </a:cxn>
                <a:cxn ang="0">
                  <a:pos x="61" y="272"/>
                </a:cxn>
                <a:cxn ang="0">
                  <a:pos x="63" y="386"/>
                </a:cxn>
                <a:cxn ang="0">
                  <a:pos x="64" y="455"/>
                </a:cxn>
                <a:cxn ang="0">
                  <a:pos x="35" y="455"/>
                </a:cxn>
                <a:cxn ang="0">
                  <a:pos x="34" y="387"/>
                </a:cxn>
                <a:cxn ang="0">
                  <a:pos x="63" y="386"/>
                </a:cxn>
                <a:cxn ang="0">
                  <a:pos x="0" y="86"/>
                </a:cxn>
                <a:cxn ang="0">
                  <a:pos x="42" y="0"/>
                </a:cxn>
                <a:cxn ang="0">
                  <a:pos x="86" y="85"/>
                </a:cxn>
                <a:cxn ang="0">
                  <a:pos x="0" y="86"/>
                </a:cxn>
              </a:cxnLst>
              <a:rect l="0" t="0" r="r" b="b"/>
              <a:pathLst>
                <a:path w="86" h="455">
                  <a:moveTo>
                    <a:pt x="57" y="71"/>
                  </a:moveTo>
                  <a:lnTo>
                    <a:pt x="59" y="186"/>
                  </a:lnTo>
                  <a:lnTo>
                    <a:pt x="30" y="186"/>
                  </a:lnTo>
                  <a:lnTo>
                    <a:pt x="29" y="71"/>
                  </a:lnTo>
                  <a:lnTo>
                    <a:pt x="57" y="71"/>
                  </a:lnTo>
                  <a:close/>
                  <a:moveTo>
                    <a:pt x="61" y="272"/>
                  </a:moveTo>
                  <a:lnTo>
                    <a:pt x="61" y="300"/>
                  </a:lnTo>
                  <a:lnTo>
                    <a:pt x="33" y="301"/>
                  </a:lnTo>
                  <a:lnTo>
                    <a:pt x="32" y="272"/>
                  </a:lnTo>
                  <a:lnTo>
                    <a:pt x="61" y="272"/>
                  </a:lnTo>
                  <a:close/>
                  <a:moveTo>
                    <a:pt x="63" y="386"/>
                  </a:moveTo>
                  <a:lnTo>
                    <a:pt x="64" y="455"/>
                  </a:lnTo>
                  <a:lnTo>
                    <a:pt x="35" y="455"/>
                  </a:lnTo>
                  <a:lnTo>
                    <a:pt x="34" y="387"/>
                  </a:lnTo>
                  <a:lnTo>
                    <a:pt x="63" y="386"/>
                  </a:lnTo>
                  <a:close/>
                  <a:moveTo>
                    <a:pt x="0" y="86"/>
                  </a:moveTo>
                  <a:lnTo>
                    <a:pt x="42" y="0"/>
                  </a:lnTo>
                  <a:lnTo>
                    <a:pt x="86" y="85"/>
                  </a:lnTo>
                  <a:lnTo>
                    <a:pt x="0" y="86"/>
                  </a:ln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43" name="Rectangle 1071"/>
            <p:cNvSpPr>
              <a:spLocks noChangeArrowheads="1"/>
            </p:cNvSpPr>
            <p:nvPr/>
          </p:nvSpPr>
          <p:spPr bwMode="auto">
            <a:xfrm>
              <a:off x="4940" y="9309"/>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由學務處為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44" name="Rectangle 1072"/>
            <p:cNvSpPr>
              <a:spLocks noChangeArrowheads="1"/>
            </p:cNvSpPr>
            <p:nvPr/>
          </p:nvSpPr>
          <p:spPr bwMode="auto">
            <a:xfrm>
              <a:off x="4940" y="9554"/>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負責單位，</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45" name="Rectangle 1073"/>
            <p:cNvSpPr>
              <a:spLocks noChangeArrowheads="1"/>
            </p:cNvSpPr>
            <p:nvPr/>
          </p:nvSpPr>
          <p:spPr bwMode="auto">
            <a:xfrm>
              <a:off x="4940" y="9800"/>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協助社團活</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46" name="Rectangle 1074"/>
            <p:cNvSpPr>
              <a:spLocks noChangeArrowheads="1"/>
            </p:cNvSpPr>
            <p:nvPr/>
          </p:nvSpPr>
          <p:spPr bwMode="auto">
            <a:xfrm>
              <a:off x="4940" y="10044"/>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動之規劃與</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47" name="Rectangle 1075"/>
            <p:cNvSpPr>
              <a:spLocks noChangeArrowheads="1"/>
            </p:cNvSpPr>
            <p:nvPr/>
          </p:nvSpPr>
          <p:spPr bwMode="auto">
            <a:xfrm>
              <a:off x="4940" y="10290"/>
              <a:ext cx="63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執行。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48" name="Rectangle 1076"/>
            <p:cNvSpPr>
              <a:spLocks noChangeArrowheads="1"/>
            </p:cNvSpPr>
            <p:nvPr/>
          </p:nvSpPr>
          <p:spPr bwMode="auto">
            <a:xfrm>
              <a:off x="3426" y="9262"/>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由輔導室為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49" name="Rectangle 1077"/>
            <p:cNvSpPr>
              <a:spLocks noChangeArrowheads="1"/>
            </p:cNvSpPr>
            <p:nvPr/>
          </p:nvSpPr>
          <p:spPr bwMode="auto">
            <a:xfrm>
              <a:off x="3426" y="9506"/>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負責單位，</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50" name="Rectangle 1078"/>
            <p:cNvSpPr>
              <a:spLocks noChangeArrowheads="1"/>
            </p:cNvSpPr>
            <p:nvPr/>
          </p:nvSpPr>
          <p:spPr bwMode="auto">
            <a:xfrm>
              <a:off x="3426" y="9752"/>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生涯發展教</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51" name="Rectangle 1079"/>
            <p:cNvSpPr>
              <a:spLocks noChangeArrowheads="1"/>
            </p:cNvSpPr>
            <p:nvPr/>
          </p:nvSpPr>
          <p:spPr bwMode="auto">
            <a:xfrm>
              <a:off x="3426" y="9997"/>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育及適性輔</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52" name="Rectangle 1080"/>
            <p:cNvSpPr>
              <a:spLocks noChangeArrowheads="1"/>
            </p:cNvSpPr>
            <p:nvPr/>
          </p:nvSpPr>
          <p:spPr bwMode="auto">
            <a:xfrm>
              <a:off x="3426" y="10241"/>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導之規劃與</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53" name="Rectangle 1081"/>
            <p:cNvSpPr>
              <a:spLocks noChangeArrowheads="1"/>
            </p:cNvSpPr>
            <p:nvPr/>
          </p:nvSpPr>
          <p:spPr bwMode="auto">
            <a:xfrm>
              <a:off x="3426" y="10488"/>
              <a:ext cx="63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執行。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54" name="Rectangle 1082"/>
            <p:cNvSpPr>
              <a:spLocks noChangeArrowheads="1"/>
            </p:cNvSpPr>
            <p:nvPr/>
          </p:nvSpPr>
          <p:spPr bwMode="auto">
            <a:xfrm>
              <a:off x="5085" y="5302"/>
              <a:ext cx="294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校長擔任召集人，督導生涯發展</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55" name="Rectangle 1083"/>
            <p:cNvSpPr>
              <a:spLocks noChangeArrowheads="1"/>
            </p:cNvSpPr>
            <p:nvPr/>
          </p:nvSpPr>
          <p:spPr bwMode="auto">
            <a:xfrm>
              <a:off x="5085" y="5531"/>
              <a:ext cx="126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教育之推行。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556" name="Group 1084"/>
            <p:cNvGrpSpPr>
              <a:grpSpLocks/>
            </p:cNvGrpSpPr>
            <p:nvPr/>
          </p:nvGrpSpPr>
          <p:grpSpPr bwMode="auto">
            <a:xfrm>
              <a:off x="4944" y="5194"/>
              <a:ext cx="3055" cy="608"/>
              <a:chOff x="4944" y="5194"/>
              <a:chExt cx="3055" cy="608"/>
            </a:xfrm>
          </p:grpSpPr>
          <p:sp>
            <p:nvSpPr>
              <p:cNvPr id="106557" name="Rectangle 1085"/>
              <p:cNvSpPr>
                <a:spLocks noChangeArrowheads="1"/>
              </p:cNvSpPr>
              <p:nvPr/>
            </p:nvSpPr>
            <p:spPr bwMode="auto">
              <a:xfrm>
                <a:off x="4944" y="5201"/>
                <a:ext cx="3055" cy="601"/>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58" name="Freeform 1086"/>
              <p:cNvSpPr>
                <a:spLocks noEditPoints="1"/>
              </p:cNvSpPr>
              <p:nvPr/>
            </p:nvSpPr>
            <p:spPr bwMode="auto">
              <a:xfrm>
                <a:off x="4945" y="5201"/>
                <a:ext cx="3053" cy="599"/>
              </a:xfrm>
              <a:custGeom>
                <a:avLst/>
                <a:gdLst/>
                <a:ahLst/>
                <a:cxnLst>
                  <a:cxn ang="0">
                    <a:pos x="238" y="71"/>
                  </a:cxn>
                  <a:cxn ang="0">
                    <a:pos x="178" y="93"/>
                  </a:cxn>
                  <a:cxn ang="0">
                    <a:pos x="129" y="131"/>
                  </a:cxn>
                  <a:cxn ang="0">
                    <a:pos x="92" y="181"/>
                  </a:cxn>
                  <a:cxn ang="0">
                    <a:pos x="70" y="241"/>
                  </a:cxn>
                  <a:cxn ang="0">
                    <a:pos x="66" y="1283"/>
                  </a:cxn>
                  <a:cxn ang="0">
                    <a:pos x="76" y="1349"/>
                  </a:cxn>
                  <a:cxn ang="0">
                    <a:pos x="104" y="1405"/>
                  </a:cxn>
                  <a:cxn ang="0">
                    <a:pos x="146" y="1451"/>
                  </a:cxn>
                  <a:cxn ang="0">
                    <a:pos x="200" y="1483"/>
                  </a:cxn>
                  <a:cxn ang="0">
                    <a:pos x="262" y="1499"/>
                  </a:cxn>
                  <a:cxn ang="0">
                    <a:pos x="7744" y="1498"/>
                  </a:cxn>
                  <a:cxn ang="0">
                    <a:pos x="7806" y="1482"/>
                  </a:cxn>
                  <a:cxn ang="0">
                    <a:pos x="7860" y="1449"/>
                  </a:cxn>
                  <a:cxn ang="0">
                    <a:pos x="7901" y="1403"/>
                  </a:cxn>
                  <a:cxn ang="0">
                    <a:pos x="7928" y="1346"/>
                  </a:cxn>
                  <a:cxn ang="0">
                    <a:pos x="7937" y="1281"/>
                  </a:cxn>
                  <a:cxn ang="0">
                    <a:pos x="7933" y="238"/>
                  </a:cxn>
                  <a:cxn ang="0">
                    <a:pos x="7910" y="178"/>
                  </a:cxn>
                  <a:cxn ang="0">
                    <a:pos x="7873" y="129"/>
                  </a:cxn>
                  <a:cxn ang="0">
                    <a:pos x="7822" y="92"/>
                  </a:cxn>
                  <a:cxn ang="0">
                    <a:pos x="7762" y="70"/>
                  </a:cxn>
                  <a:cxn ang="0">
                    <a:pos x="283" y="66"/>
                  </a:cxn>
                  <a:cxn ang="0">
                    <a:pos x="7779" y="6"/>
                  </a:cxn>
                  <a:cxn ang="0">
                    <a:pos x="7857" y="35"/>
                  </a:cxn>
                  <a:cxn ang="0">
                    <a:pos x="7922" y="84"/>
                  </a:cxn>
                  <a:cxn ang="0">
                    <a:pos x="7970" y="149"/>
                  </a:cxn>
                  <a:cxn ang="0">
                    <a:pos x="7998" y="228"/>
                  </a:cxn>
                  <a:cxn ang="0">
                    <a:pos x="8004" y="1285"/>
                  </a:cxn>
                  <a:cxn ang="0">
                    <a:pos x="7990" y="1369"/>
                  </a:cxn>
                  <a:cxn ang="0">
                    <a:pos x="7955" y="1443"/>
                  </a:cxn>
                  <a:cxn ang="0">
                    <a:pos x="7899" y="1503"/>
                  </a:cxn>
                  <a:cxn ang="0">
                    <a:pos x="7829" y="1544"/>
                  </a:cxn>
                  <a:cxn ang="0">
                    <a:pos x="7748" y="1565"/>
                  </a:cxn>
                  <a:cxn ang="0">
                    <a:pos x="252" y="1565"/>
                  </a:cxn>
                  <a:cxn ang="0">
                    <a:pos x="171" y="1543"/>
                  </a:cxn>
                  <a:cxn ang="0">
                    <a:pos x="101" y="1501"/>
                  </a:cxn>
                  <a:cxn ang="0">
                    <a:pos x="47" y="1440"/>
                  </a:cxn>
                  <a:cxn ang="0">
                    <a:pos x="12" y="1366"/>
                  </a:cxn>
                  <a:cxn ang="0">
                    <a:pos x="0" y="1283"/>
                  </a:cxn>
                  <a:cxn ang="0">
                    <a:pos x="6" y="224"/>
                  </a:cxn>
                  <a:cxn ang="0">
                    <a:pos x="35" y="146"/>
                  </a:cxn>
                  <a:cxn ang="0">
                    <a:pos x="84" y="82"/>
                  </a:cxn>
                  <a:cxn ang="0">
                    <a:pos x="149" y="33"/>
                  </a:cxn>
                  <a:cxn ang="0">
                    <a:pos x="228" y="5"/>
                  </a:cxn>
                  <a:cxn ang="0">
                    <a:pos x="7722" y="0"/>
                  </a:cxn>
                  <a:cxn ang="0">
                    <a:pos x="33" y="1283"/>
                  </a:cxn>
                  <a:cxn ang="0">
                    <a:pos x="7970" y="1283"/>
                  </a:cxn>
                  <a:cxn ang="0">
                    <a:pos x="283" y="33"/>
                  </a:cxn>
                  <a:cxn ang="0">
                    <a:pos x="33" y="1283"/>
                  </a:cxn>
                  <a:cxn ang="0">
                    <a:pos x="7970" y="1283"/>
                  </a:cxn>
                  <a:cxn ang="0">
                    <a:pos x="283" y="33"/>
                  </a:cxn>
                </a:cxnLst>
                <a:rect l="0" t="0" r="r" b="b"/>
                <a:pathLst>
                  <a:path w="8004" h="1566">
                    <a:moveTo>
                      <a:pt x="283" y="66"/>
                    </a:moveTo>
                    <a:lnTo>
                      <a:pt x="259" y="68"/>
                    </a:lnTo>
                    <a:lnTo>
                      <a:pt x="238" y="71"/>
                    </a:lnTo>
                    <a:lnTo>
                      <a:pt x="217" y="76"/>
                    </a:lnTo>
                    <a:lnTo>
                      <a:pt x="197" y="84"/>
                    </a:lnTo>
                    <a:lnTo>
                      <a:pt x="178" y="93"/>
                    </a:lnTo>
                    <a:lnTo>
                      <a:pt x="161" y="104"/>
                    </a:lnTo>
                    <a:lnTo>
                      <a:pt x="144" y="117"/>
                    </a:lnTo>
                    <a:lnTo>
                      <a:pt x="129" y="131"/>
                    </a:lnTo>
                    <a:lnTo>
                      <a:pt x="115" y="146"/>
                    </a:lnTo>
                    <a:lnTo>
                      <a:pt x="103" y="163"/>
                    </a:lnTo>
                    <a:lnTo>
                      <a:pt x="92" y="181"/>
                    </a:lnTo>
                    <a:lnTo>
                      <a:pt x="83" y="200"/>
                    </a:lnTo>
                    <a:lnTo>
                      <a:pt x="75" y="220"/>
                    </a:lnTo>
                    <a:lnTo>
                      <a:pt x="70" y="241"/>
                    </a:lnTo>
                    <a:lnTo>
                      <a:pt x="67" y="262"/>
                    </a:lnTo>
                    <a:lnTo>
                      <a:pt x="66" y="285"/>
                    </a:lnTo>
                    <a:lnTo>
                      <a:pt x="66" y="1283"/>
                    </a:lnTo>
                    <a:lnTo>
                      <a:pt x="68" y="1307"/>
                    </a:lnTo>
                    <a:lnTo>
                      <a:pt x="71" y="1328"/>
                    </a:lnTo>
                    <a:lnTo>
                      <a:pt x="76" y="1349"/>
                    </a:lnTo>
                    <a:lnTo>
                      <a:pt x="84" y="1369"/>
                    </a:lnTo>
                    <a:lnTo>
                      <a:pt x="93" y="1388"/>
                    </a:lnTo>
                    <a:lnTo>
                      <a:pt x="104" y="1405"/>
                    </a:lnTo>
                    <a:lnTo>
                      <a:pt x="117" y="1422"/>
                    </a:lnTo>
                    <a:lnTo>
                      <a:pt x="131" y="1437"/>
                    </a:lnTo>
                    <a:lnTo>
                      <a:pt x="146" y="1451"/>
                    </a:lnTo>
                    <a:lnTo>
                      <a:pt x="163" y="1463"/>
                    </a:lnTo>
                    <a:lnTo>
                      <a:pt x="181" y="1474"/>
                    </a:lnTo>
                    <a:lnTo>
                      <a:pt x="200" y="1483"/>
                    </a:lnTo>
                    <a:lnTo>
                      <a:pt x="220" y="1490"/>
                    </a:lnTo>
                    <a:lnTo>
                      <a:pt x="241" y="1496"/>
                    </a:lnTo>
                    <a:lnTo>
                      <a:pt x="262" y="1499"/>
                    </a:lnTo>
                    <a:lnTo>
                      <a:pt x="285" y="1500"/>
                    </a:lnTo>
                    <a:lnTo>
                      <a:pt x="7720" y="1500"/>
                    </a:lnTo>
                    <a:lnTo>
                      <a:pt x="7744" y="1498"/>
                    </a:lnTo>
                    <a:lnTo>
                      <a:pt x="7766" y="1495"/>
                    </a:lnTo>
                    <a:lnTo>
                      <a:pt x="7786" y="1489"/>
                    </a:lnTo>
                    <a:lnTo>
                      <a:pt x="7806" y="1482"/>
                    </a:lnTo>
                    <a:lnTo>
                      <a:pt x="7825" y="1473"/>
                    </a:lnTo>
                    <a:lnTo>
                      <a:pt x="7843" y="1462"/>
                    </a:lnTo>
                    <a:lnTo>
                      <a:pt x="7860" y="1449"/>
                    </a:lnTo>
                    <a:lnTo>
                      <a:pt x="7875" y="1435"/>
                    </a:lnTo>
                    <a:lnTo>
                      <a:pt x="7889" y="1419"/>
                    </a:lnTo>
                    <a:lnTo>
                      <a:pt x="7901" y="1403"/>
                    </a:lnTo>
                    <a:lnTo>
                      <a:pt x="7912" y="1385"/>
                    </a:lnTo>
                    <a:lnTo>
                      <a:pt x="7921" y="1366"/>
                    </a:lnTo>
                    <a:lnTo>
                      <a:pt x="7928" y="1346"/>
                    </a:lnTo>
                    <a:lnTo>
                      <a:pt x="7933" y="1325"/>
                    </a:lnTo>
                    <a:lnTo>
                      <a:pt x="7936" y="1303"/>
                    </a:lnTo>
                    <a:lnTo>
                      <a:pt x="7937" y="1281"/>
                    </a:lnTo>
                    <a:lnTo>
                      <a:pt x="7937" y="283"/>
                    </a:lnTo>
                    <a:lnTo>
                      <a:pt x="7936" y="259"/>
                    </a:lnTo>
                    <a:lnTo>
                      <a:pt x="7933" y="238"/>
                    </a:lnTo>
                    <a:lnTo>
                      <a:pt x="7927" y="217"/>
                    </a:lnTo>
                    <a:lnTo>
                      <a:pt x="7919" y="197"/>
                    </a:lnTo>
                    <a:lnTo>
                      <a:pt x="7910" y="178"/>
                    </a:lnTo>
                    <a:lnTo>
                      <a:pt x="7899" y="161"/>
                    </a:lnTo>
                    <a:lnTo>
                      <a:pt x="7887" y="144"/>
                    </a:lnTo>
                    <a:lnTo>
                      <a:pt x="7873" y="129"/>
                    </a:lnTo>
                    <a:lnTo>
                      <a:pt x="7857" y="115"/>
                    </a:lnTo>
                    <a:lnTo>
                      <a:pt x="7840" y="103"/>
                    </a:lnTo>
                    <a:lnTo>
                      <a:pt x="7822" y="92"/>
                    </a:lnTo>
                    <a:lnTo>
                      <a:pt x="7803" y="83"/>
                    </a:lnTo>
                    <a:lnTo>
                      <a:pt x="7783" y="75"/>
                    </a:lnTo>
                    <a:lnTo>
                      <a:pt x="7762" y="70"/>
                    </a:lnTo>
                    <a:lnTo>
                      <a:pt x="7741" y="67"/>
                    </a:lnTo>
                    <a:lnTo>
                      <a:pt x="7719" y="66"/>
                    </a:lnTo>
                    <a:lnTo>
                      <a:pt x="283" y="66"/>
                    </a:lnTo>
                    <a:close/>
                    <a:moveTo>
                      <a:pt x="7722" y="0"/>
                    </a:moveTo>
                    <a:lnTo>
                      <a:pt x="7751" y="1"/>
                    </a:lnTo>
                    <a:lnTo>
                      <a:pt x="7779" y="6"/>
                    </a:lnTo>
                    <a:lnTo>
                      <a:pt x="7806" y="13"/>
                    </a:lnTo>
                    <a:lnTo>
                      <a:pt x="7832" y="23"/>
                    </a:lnTo>
                    <a:lnTo>
                      <a:pt x="7857" y="35"/>
                    </a:lnTo>
                    <a:lnTo>
                      <a:pt x="7880" y="49"/>
                    </a:lnTo>
                    <a:lnTo>
                      <a:pt x="7902" y="65"/>
                    </a:lnTo>
                    <a:lnTo>
                      <a:pt x="7922" y="84"/>
                    </a:lnTo>
                    <a:lnTo>
                      <a:pt x="7940" y="104"/>
                    </a:lnTo>
                    <a:lnTo>
                      <a:pt x="7956" y="126"/>
                    </a:lnTo>
                    <a:lnTo>
                      <a:pt x="7970" y="149"/>
                    </a:lnTo>
                    <a:lnTo>
                      <a:pt x="7982" y="174"/>
                    </a:lnTo>
                    <a:lnTo>
                      <a:pt x="7991" y="200"/>
                    </a:lnTo>
                    <a:lnTo>
                      <a:pt x="7998" y="228"/>
                    </a:lnTo>
                    <a:lnTo>
                      <a:pt x="8003" y="256"/>
                    </a:lnTo>
                    <a:lnTo>
                      <a:pt x="8004" y="283"/>
                    </a:lnTo>
                    <a:lnTo>
                      <a:pt x="8004" y="1285"/>
                    </a:lnTo>
                    <a:lnTo>
                      <a:pt x="8002" y="1313"/>
                    </a:lnTo>
                    <a:lnTo>
                      <a:pt x="7998" y="1342"/>
                    </a:lnTo>
                    <a:lnTo>
                      <a:pt x="7990" y="1369"/>
                    </a:lnTo>
                    <a:lnTo>
                      <a:pt x="7981" y="1395"/>
                    </a:lnTo>
                    <a:lnTo>
                      <a:pt x="7969" y="1420"/>
                    </a:lnTo>
                    <a:lnTo>
                      <a:pt x="7955" y="1443"/>
                    </a:lnTo>
                    <a:lnTo>
                      <a:pt x="7938" y="1464"/>
                    </a:lnTo>
                    <a:lnTo>
                      <a:pt x="7920" y="1484"/>
                    </a:lnTo>
                    <a:lnTo>
                      <a:pt x="7899" y="1503"/>
                    </a:lnTo>
                    <a:lnTo>
                      <a:pt x="7878" y="1519"/>
                    </a:lnTo>
                    <a:lnTo>
                      <a:pt x="7854" y="1533"/>
                    </a:lnTo>
                    <a:lnTo>
                      <a:pt x="7829" y="1544"/>
                    </a:lnTo>
                    <a:lnTo>
                      <a:pt x="7803" y="1554"/>
                    </a:lnTo>
                    <a:lnTo>
                      <a:pt x="7776" y="1561"/>
                    </a:lnTo>
                    <a:lnTo>
                      <a:pt x="7748" y="1565"/>
                    </a:lnTo>
                    <a:lnTo>
                      <a:pt x="7720" y="1566"/>
                    </a:lnTo>
                    <a:lnTo>
                      <a:pt x="281" y="1566"/>
                    </a:lnTo>
                    <a:lnTo>
                      <a:pt x="252" y="1565"/>
                    </a:lnTo>
                    <a:lnTo>
                      <a:pt x="224" y="1560"/>
                    </a:lnTo>
                    <a:lnTo>
                      <a:pt x="197" y="1553"/>
                    </a:lnTo>
                    <a:lnTo>
                      <a:pt x="171" y="1543"/>
                    </a:lnTo>
                    <a:lnTo>
                      <a:pt x="146" y="1531"/>
                    </a:lnTo>
                    <a:lnTo>
                      <a:pt x="123" y="1517"/>
                    </a:lnTo>
                    <a:lnTo>
                      <a:pt x="101" y="1501"/>
                    </a:lnTo>
                    <a:lnTo>
                      <a:pt x="82" y="1482"/>
                    </a:lnTo>
                    <a:lnTo>
                      <a:pt x="63" y="1462"/>
                    </a:lnTo>
                    <a:lnTo>
                      <a:pt x="47" y="1440"/>
                    </a:lnTo>
                    <a:lnTo>
                      <a:pt x="33" y="1417"/>
                    </a:lnTo>
                    <a:lnTo>
                      <a:pt x="21" y="1392"/>
                    </a:lnTo>
                    <a:lnTo>
                      <a:pt x="12" y="1366"/>
                    </a:lnTo>
                    <a:lnTo>
                      <a:pt x="5" y="1338"/>
                    </a:lnTo>
                    <a:lnTo>
                      <a:pt x="1" y="1310"/>
                    </a:lnTo>
                    <a:lnTo>
                      <a:pt x="0" y="1283"/>
                    </a:lnTo>
                    <a:lnTo>
                      <a:pt x="0" y="281"/>
                    </a:lnTo>
                    <a:lnTo>
                      <a:pt x="1" y="252"/>
                    </a:lnTo>
                    <a:lnTo>
                      <a:pt x="6" y="224"/>
                    </a:lnTo>
                    <a:lnTo>
                      <a:pt x="13" y="197"/>
                    </a:lnTo>
                    <a:lnTo>
                      <a:pt x="23" y="171"/>
                    </a:lnTo>
                    <a:lnTo>
                      <a:pt x="35" y="146"/>
                    </a:lnTo>
                    <a:lnTo>
                      <a:pt x="49" y="123"/>
                    </a:lnTo>
                    <a:lnTo>
                      <a:pt x="65" y="101"/>
                    </a:lnTo>
                    <a:lnTo>
                      <a:pt x="84" y="82"/>
                    </a:lnTo>
                    <a:lnTo>
                      <a:pt x="104" y="63"/>
                    </a:lnTo>
                    <a:lnTo>
                      <a:pt x="126" y="47"/>
                    </a:lnTo>
                    <a:lnTo>
                      <a:pt x="149" y="33"/>
                    </a:lnTo>
                    <a:lnTo>
                      <a:pt x="174" y="21"/>
                    </a:lnTo>
                    <a:lnTo>
                      <a:pt x="200" y="12"/>
                    </a:lnTo>
                    <a:lnTo>
                      <a:pt x="228" y="5"/>
                    </a:lnTo>
                    <a:lnTo>
                      <a:pt x="256" y="1"/>
                    </a:lnTo>
                    <a:lnTo>
                      <a:pt x="283" y="0"/>
                    </a:lnTo>
                    <a:lnTo>
                      <a:pt x="7722" y="0"/>
                    </a:lnTo>
                    <a:close/>
                    <a:moveTo>
                      <a:pt x="283" y="33"/>
                    </a:moveTo>
                    <a:cubicBezTo>
                      <a:pt x="145" y="33"/>
                      <a:pt x="33" y="145"/>
                      <a:pt x="33" y="283"/>
                    </a:cubicBezTo>
                    <a:lnTo>
                      <a:pt x="33" y="1283"/>
                    </a:lnTo>
                    <a:cubicBezTo>
                      <a:pt x="33" y="1421"/>
                      <a:pt x="145" y="1533"/>
                      <a:pt x="283" y="1533"/>
                    </a:cubicBezTo>
                    <a:lnTo>
                      <a:pt x="7720" y="1533"/>
                    </a:lnTo>
                    <a:cubicBezTo>
                      <a:pt x="7858" y="1533"/>
                      <a:pt x="7970" y="1421"/>
                      <a:pt x="7970" y="1283"/>
                    </a:cubicBezTo>
                    <a:lnTo>
                      <a:pt x="7970" y="283"/>
                    </a:lnTo>
                    <a:cubicBezTo>
                      <a:pt x="7970" y="145"/>
                      <a:pt x="7858" y="33"/>
                      <a:pt x="7720" y="33"/>
                    </a:cubicBezTo>
                    <a:lnTo>
                      <a:pt x="283" y="33"/>
                    </a:lnTo>
                    <a:close/>
                    <a:moveTo>
                      <a:pt x="283" y="33"/>
                    </a:moveTo>
                    <a:cubicBezTo>
                      <a:pt x="145" y="33"/>
                      <a:pt x="33" y="145"/>
                      <a:pt x="33" y="283"/>
                    </a:cubicBezTo>
                    <a:lnTo>
                      <a:pt x="33" y="1283"/>
                    </a:lnTo>
                    <a:cubicBezTo>
                      <a:pt x="33" y="1421"/>
                      <a:pt x="145" y="1533"/>
                      <a:pt x="283" y="1533"/>
                    </a:cubicBezTo>
                    <a:lnTo>
                      <a:pt x="7720" y="1533"/>
                    </a:lnTo>
                    <a:cubicBezTo>
                      <a:pt x="7858" y="1533"/>
                      <a:pt x="7970" y="1421"/>
                      <a:pt x="7970" y="1283"/>
                    </a:cubicBezTo>
                    <a:lnTo>
                      <a:pt x="7970" y="283"/>
                    </a:lnTo>
                    <a:cubicBezTo>
                      <a:pt x="7970" y="145"/>
                      <a:pt x="7858" y="33"/>
                      <a:pt x="7720" y="33"/>
                    </a:cubicBezTo>
                    <a:lnTo>
                      <a:pt x="283" y="33"/>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59" name="Rectangle 1087"/>
              <p:cNvSpPr>
                <a:spLocks noChangeArrowheads="1"/>
              </p:cNvSpPr>
              <p:nvPr/>
            </p:nvSpPr>
            <p:spPr bwMode="auto">
              <a:xfrm>
                <a:off x="4944" y="5201"/>
                <a:ext cx="3055" cy="601"/>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60" name="Freeform 1088"/>
              <p:cNvSpPr>
                <a:spLocks/>
              </p:cNvSpPr>
              <p:nvPr/>
            </p:nvSpPr>
            <p:spPr bwMode="auto">
              <a:xfrm>
                <a:off x="4958" y="5194"/>
                <a:ext cx="3027" cy="573"/>
              </a:xfrm>
              <a:custGeom>
                <a:avLst/>
                <a:gdLst/>
                <a:ahLst/>
                <a:cxnLst>
                  <a:cxn ang="0">
                    <a:pos x="250" y="0"/>
                  </a:cxn>
                  <a:cxn ang="0">
                    <a:pos x="0" y="250"/>
                  </a:cxn>
                  <a:cxn ang="0">
                    <a:pos x="0" y="1250"/>
                  </a:cxn>
                  <a:cxn ang="0">
                    <a:pos x="250" y="1500"/>
                  </a:cxn>
                  <a:cxn ang="0">
                    <a:pos x="7687" y="1500"/>
                  </a:cxn>
                  <a:cxn ang="0">
                    <a:pos x="7937" y="1250"/>
                  </a:cxn>
                  <a:cxn ang="0">
                    <a:pos x="7937" y="250"/>
                  </a:cxn>
                  <a:cxn ang="0">
                    <a:pos x="7687" y="0"/>
                  </a:cxn>
                  <a:cxn ang="0">
                    <a:pos x="250" y="0"/>
                  </a:cxn>
                </a:cxnLst>
                <a:rect l="0" t="0" r="r" b="b"/>
                <a:pathLst>
                  <a:path w="7937" h="1500">
                    <a:moveTo>
                      <a:pt x="250" y="0"/>
                    </a:moveTo>
                    <a:cubicBezTo>
                      <a:pt x="112" y="0"/>
                      <a:pt x="0" y="112"/>
                      <a:pt x="0" y="250"/>
                    </a:cubicBezTo>
                    <a:lnTo>
                      <a:pt x="0" y="1250"/>
                    </a:lnTo>
                    <a:cubicBezTo>
                      <a:pt x="0" y="1388"/>
                      <a:pt x="112" y="1500"/>
                      <a:pt x="250" y="1500"/>
                    </a:cubicBezTo>
                    <a:lnTo>
                      <a:pt x="7687" y="1500"/>
                    </a:lnTo>
                    <a:cubicBezTo>
                      <a:pt x="7825" y="1500"/>
                      <a:pt x="7937" y="1388"/>
                      <a:pt x="7937" y="1250"/>
                    </a:cubicBezTo>
                    <a:lnTo>
                      <a:pt x="7937" y="250"/>
                    </a:lnTo>
                    <a:cubicBezTo>
                      <a:pt x="7937" y="112"/>
                      <a:pt x="7825" y="0"/>
                      <a:pt x="7687" y="0"/>
                    </a:cubicBezTo>
                    <a:lnTo>
                      <a:pt x="250" y="0"/>
                    </a:lnTo>
                    <a:close/>
                  </a:path>
                </a:pathLst>
              </a:cu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61" name="Freeform 1089"/>
              <p:cNvSpPr>
                <a:spLocks/>
              </p:cNvSpPr>
              <p:nvPr/>
            </p:nvSpPr>
            <p:spPr bwMode="auto">
              <a:xfrm>
                <a:off x="4958" y="5194"/>
                <a:ext cx="3027" cy="573"/>
              </a:xfrm>
              <a:custGeom>
                <a:avLst/>
                <a:gdLst/>
                <a:ahLst/>
                <a:cxnLst>
                  <a:cxn ang="0">
                    <a:pos x="250" y="0"/>
                  </a:cxn>
                  <a:cxn ang="0">
                    <a:pos x="0" y="250"/>
                  </a:cxn>
                  <a:cxn ang="0">
                    <a:pos x="0" y="1250"/>
                  </a:cxn>
                  <a:cxn ang="0">
                    <a:pos x="250" y="1500"/>
                  </a:cxn>
                  <a:cxn ang="0">
                    <a:pos x="7687" y="1500"/>
                  </a:cxn>
                  <a:cxn ang="0">
                    <a:pos x="7937" y="1250"/>
                  </a:cxn>
                  <a:cxn ang="0">
                    <a:pos x="7937" y="250"/>
                  </a:cxn>
                  <a:cxn ang="0">
                    <a:pos x="7687" y="0"/>
                  </a:cxn>
                  <a:cxn ang="0">
                    <a:pos x="250" y="0"/>
                  </a:cxn>
                </a:cxnLst>
                <a:rect l="0" t="0" r="r" b="b"/>
                <a:pathLst>
                  <a:path w="7937" h="1500">
                    <a:moveTo>
                      <a:pt x="250" y="0"/>
                    </a:moveTo>
                    <a:cubicBezTo>
                      <a:pt x="112" y="0"/>
                      <a:pt x="0" y="112"/>
                      <a:pt x="0" y="250"/>
                    </a:cubicBezTo>
                    <a:lnTo>
                      <a:pt x="0" y="1250"/>
                    </a:lnTo>
                    <a:cubicBezTo>
                      <a:pt x="0" y="1388"/>
                      <a:pt x="112" y="1500"/>
                      <a:pt x="250" y="1500"/>
                    </a:cubicBezTo>
                    <a:lnTo>
                      <a:pt x="7687" y="1500"/>
                    </a:lnTo>
                    <a:cubicBezTo>
                      <a:pt x="7825" y="1500"/>
                      <a:pt x="7937" y="1388"/>
                      <a:pt x="7937" y="1250"/>
                    </a:cubicBezTo>
                    <a:lnTo>
                      <a:pt x="7937" y="250"/>
                    </a:lnTo>
                    <a:cubicBezTo>
                      <a:pt x="7937" y="112"/>
                      <a:pt x="7825" y="0"/>
                      <a:pt x="7687" y="0"/>
                    </a:cubicBezTo>
                    <a:lnTo>
                      <a:pt x="250" y="0"/>
                    </a:lnTo>
                    <a:close/>
                  </a:path>
                </a:pathLst>
              </a:custGeom>
              <a:noFill/>
              <a:ln w="26" cap="rnd">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562" name="Rectangle 1090"/>
            <p:cNvSpPr>
              <a:spLocks noChangeArrowheads="1"/>
            </p:cNvSpPr>
            <p:nvPr/>
          </p:nvSpPr>
          <p:spPr bwMode="auto">
            <a:xfrm>
              <a:off x="5085" y="5282"/>
              <a:ext cx="294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校長擔任召集人，督導生涯發展</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63" name="Rectangle 1091"/>
            <p:cNvSpPr>
              <a:spLocks noChangeArrowheads="1"/>
            </p:cNvSpPr>
            <p:nvPr/>
          </p:nvSpPr>
          <p:spPr bwMode="auto">
            <a:xfrm>
              <a:off x="5085" y="5511"/>
              <a:ext cx="126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教育之推行。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64" name="Rectangle 1092"/>
            <p:cNvSpPr>
              <a:spLocks noChangeArrowheads="1"/>
            </p:cNvSpPr>
            <p:nvPr/>
          </p:nvSpPr>
          <p:spPr bwMode="auto">
            <a:xfrm>
              <a:off x="5092" y="6170"/>
              <a:ext cx="294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教務主任擔任副召集人，協助與</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65" name="Rectangle 1093"/>
            <p:cNvSpPr>
              <a:spLocks noChangeArrowheads="1"/>
            </p:cNvSpPr>
            <p:nvPr/>
          </p:nvSpPr>
          <p:spPr bwMode="auto">
            <a:xfrm>
              <a:off x="5092" y="6399"/>
              <a:ext cx="147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督導課程規劃。</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566" name="Group 1094"/>
            <p:cNvGrpSpPr>
              <a:grpSpLocks/>
            </p:cNvGrpSpPr>
            <p:nvPr/>
          </p:nvGrpSpPr>
          <p:grpSpPr bwMode="auto">
            <a:xfrm>
              <a:off x="4938" y="6060"/>
              <a:ext cx="3068" cy="613"/>
              <a:chOff x="4938" y="6060"/>
              <a:chExt cx="3068" cy="613"/>
            </a:xfrm>
          </p:grpSpPr>
          <p:sp>
            <p:nvSpPr>
              <p:cNvPr id="106567" name="Rectangle 1095"/>
              <p:cNvSpPr>
                <a:spLocks noChangeArrowheads="1"/>
              </p:cNvSpPr>
              <p:nvPr/>
            </p:nvSpPr>
            <p:spPr bwMode="auto">
              <a:xfrm>
                <a:off x="4938" y="6060"/>
                <a:ext cx="3068" cy="6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68" name="Freeform 1096"/>
              <p:cNvSpPr>
                <a:spLocks noEditPoints="1"/>
              </p:cNvSpPr>
              <p:nvPr/>
            </p:nvSpPr>
            <p:spPr bwMode="auto">
              <a:xfrm>
                <a:off x="4939" y="6061"/>
                <a:ext cx="3065" cy="611"/>
              </a:xfrm>
              <a:custGeom>
                <a:avLst/>
                <a:gdLst/>
                <a:ahLst/>
                <a:cxnLst>
                  <a:cxn ang="0">
                    <a:pos x="257" y="105"/>
                  </a:cxn>
                  <a:cxn ang="0">
                    <a:pos x="202" y="126"/>
                  </a:cxn>
                  <a:cxn ang="0">
                    <a:pos x="157" y="161"/>
                  </a:cxn>
                  <a:cxn ang="0">
                    <a:pos x="123" y="207"/>
                  </a:cxn>
                  <a:cxn ang="0">
                    <a:pos x="103" y="263"/>
                  </a:cxn>
                  <a:cxn ang="0">
                    <a:pos x="100" y="1300"/>
                  </a:cxn>
                  <a:cxn ang="0">
                    <a:pos x="110" y="1362"/>
                  </a:cxn>
                  <a:cxn ang="0">
                    <a:pos x="135" y="1414"/>
                  </a:cxn>
                  <a:cxn ang="0">
                    <a:pos x="175" y="1457"/>
                  </a:cxn>
                  <a:cxn ang="0">
                    <a:pos x="225" y="1486"/>
                  </a:cxn>
                  <a:cxn ang="0">
                    <a:pos x="282" y="1500"/>
                  </a:cxn>
                  <a:cxn ang="0">
                    <a:pos x="7761" y="1499"/>
                  </a:cxn>
                  <a:cxn ang="0">
                    <a:pos x="7818" y="1484"/>
                  </a:cxn>
                  <a:cxn ang="0">
                    <a:pos x="7867" y="1453"/>
                  </a:cxn>
                  <a:cxn ang="0">
                    <a:pos x="7905" y="1410"/>
                  </a:cxn>
                  <a:cxn ang="0">
                    <a:pos x="7929" y="1358"/>
                  </a:cxn>
                  <a:cxn ang="0">
                    <a:pos x="7938" y="1298"/>
                  </a:cxn>
                  <a:cxn ang="0">
                    <a:pos x="7933" y="258"/>
                  </a:cxn>
                  <a:cxn ang="0">
                    <a:pos x="7912" y="203"/>
                  </a:cxn>
                  <a:cxn ang="0">
                    <a:pos x="7877" y="157"/>
                  </a:cxn>
                  <a:cxn ang="0">
                    <a:pos x="7831" y="123"/>
                  </a:cxn>
                  <a:cxn ang="0">
                    <a:pos x="7775" y="104"/>
                  </a:cxn>
                  <a:cxn ang="0">
                    <a:pos x="300" y="100"/>
                  </a:cxn>
                  <a:cxn ang="0">
                    <a:pos x="7800" y="7"/>
                  </a:cxn>
                  <a:cxn ang="0">
                    <a:pos x="7883" y="38"/>
                  </a:cxn>
                  <a:cxn ang="0">
                    <a:pos x="7951" y="90"/>
                  </a:cxn>
                  <a:cxn ang="0">
                    <a:pos x="8002" y="160"/>
                  </a:cxn>
                  <a:cxn ang="0">
                    <a:pos x="8032" y="243"/>
                  </a:cxn>
                  <a:cxn ang="0">
                    <a:pos x="8037" y="1303"/>
                  </a:cxn>
                  <a:cxn ang="0">
                    <a:pos x="8023" y="1392"/>
                  </a:cxn>
                  <a:cxn ang="0">
                    <a:pos x="7985" y="1470"/>
                  </a:cxn>
                  <a:cxn ang="0">
                    <a:pos x="7926" y="1534"/>
                  </a:cxn>
                  <a:cxn ang="0">
                    <a:pos x="7852" y="1578"/>
                  </a:cxn>
                  <a:cxn ang="0">
                    <a:pos x="7765" y="1599"/>
                  </a:cxn>
                  <a:cxn ang="0">
                    <a:pos x="267" y="1599"/>
                  </a:cxn>
                  <a:cxn ang="0">
                    <a:pos x="181" y="1576"/>
                  </a:cxn>
                  <a:cxn ang="0">
                    <a:pos x="107" y="1530"/>
                  </a:cxn>
                  <a:cxn ang="0">
                    <a:pos x="50" y="1466"/>
                  </a:cxn>
                  <a:cxn ang="0">
                    <a:pos x="13" y="1388"/>
                  </a:cxn>
                  <a:cxn ang="0">
                    <a:pos x="0" y="1300"/>
                  </a:cxn>
                  <a:cxn ang="0">
                    <a:pos x="7" y="238"/>
                  </a:cxn>
                  <a:cxn ang="0">
                    <a:pos x="38" y="155"/>
                  </a:cxn>
                  <a:cxn ang="0">
                    <a:pos x="89" y="87"/>
                  </a:cxn>
                  <a:cxn ang="0">
                    <a:pos x="159" y="36"/>
                  </a:cxn>
                  <a:cxn ang="0">
                    <a:pos x="242" y="6"/>
                  </a:cxn>
                  <a:cxn ang="0">
                    <a:pos x="7740" y="1"/>
                  </a:cxn>
                  <a:cxn ang="0">
                    <a:pos x="50" y="1300"/>
                  </a:cxn>
                  <a:cxn ang="0">
                    <a:pos x="7987" y="1300"/>
                  </a:cxn>
                  <a:cxn ang="0">
                    <a:pos x="300" y="50"/>
                  </a:cxn>
                  <a:cxn ang="0">
                    <a:pos x="50" y="1300"/>
                  </a:cxn>
                  <a:cxn ang="0">
                    <a:pos x="7987" y="1300"/>
                  </a:cxn>
                  <a:cxn ang="0">
                    <a:pos x="300" y="50"/>
                  </a:cxn>
                </a:cxnLst>
                <a:rect l="0" t="0" r="r" b="b"/>
                <a:pathLst>
                  <a:path w="8037" h="1600">
                    <a:moveTo>
                      <a:pt x="300" y="100"/>
                    </a:moveTo>
                    <a:lnTo>
                      <a:pt x="277" y="102"/>
                    </a:lnTo>
                    <a:lnTo>
                      <a:pt x="257" y="105"/>
                    </a:lnTo>
                    <a:lnTo>
                      <a:pt x="238" y="110"/>
                    </a:lnTo>
                    <a:lnTo>
                      <a:pt x="220" y="117"/>
                    </a:lnTo>
                    <a:lnTo>
                      <a:pt x="202" y="126"/>
                    </a:lnTo>
                    <a:lnTo>
                      <a:pt x="186" y="136"/>
                    </a:lnTo>
                    <a:lnTo>
                      <a:pt x="171" y="148"/>
                    </a:lnTo>
                    <a:lnTo>
                      <a:pt x="157" y="161"/>
                    </a:lnTo>
                    <a:lnTo>
                      <a:pt x="144" y="175"/>
                    </a:lnTo>
                    <a:lnTo>
                      <a:pt x="133" y="190"/>
                    </a:lnTo>
                    <a:lnTo>
                      <a:pt x="123" y="207"/>
                    </a:lnTo>
                    <a:lnTo>
                      <a:pt x="115" y="225"/>
                    </a:lnTo>
                    <a:lnTo>
                      <a:pt x="108" y="244"/>
                    </a:lnTo>
                    <a:lnTo>
                      <a:pt x="103" y="263"/>
                    </a:lnTo>
                    <a:lnTo>
                      <a:pt x="101" y="282"/>
                    </a:lnTo>
                    <a:lnTo>
                      <a:pt x="100" y="303"/>
                    </a:lnTo>
                    <a:lnTo>
                      <a:pt x="100" y="1300"/>
                    </a:lnTo>
                    <a:lnTo>
                      <a:pt x="101" y="1324"/>
                    </a:lnTo>
                    <a:lnTo>
                      <a:pt x="104" y="1344"/>
                    </a:lnTo>
                    <a:lnTo>
                      <a:pt x="110" y="1362"/>
                    </a:lnTo>
                    <a:lnTo>
                      <a:pt x="117" y="1381"/>
                    </a:lnTo>
                    <a:lnTo>
                      <a:pt x="125" y="1398"/>
                    </a:lnTo>
                    <a:lnTo>
                      <a:pt x="135" y="1414"/>
                    </a:lnTo>
                    <a:lnTo>
                      <a:pt x="147" y="1430"/>
                    </a:lnTo>
                    <a:lnTo>
                      <a:pt x="160" y="1443"/>
                    </a:lnTo>
                    <a:lnTo>
                      <a:pt x="175" y="1457"/>
                    </a:lnTo>
                    <a:lnTo>
                      <a:pt x="190" y="1468"/>
                    </a:lnTo>
                    <a:lnTo>
                      <a:pt x="207" y="1478"/>
                    </a:lnTo>
                    <a:lnTo>
                      <a:pt x="225" y="1486"/>
                    </a:lnTo>
                    <a:lnTo>
                      <a:pt x="243" y="1492"/>
                    </a:lnTo>
                    <a:lnTo>
                      <a:pt x="262" y="1497"/>
                    </a:lnTo>
                    <a:lnTo>
                      <a:pt x="282" y="1500"/>
                    </a:lnTo>
                    <a:lnTo>
                      <a:pt x="302" y="1501"/>
                    </a:lnTo>
                    <a:lnTo>
                      <a:pt x="7737" y="1500"/>
                    </a:lnTo>
                    <a:lnTo>
                      <a:pt x="7761" y="1499"/>
                    </a:lnTo>
                    <a:lnTo>
                      <a:pt x="7780" y="1496"/>
                    </a:lnTo>
                    <a:lnTo>
                      <a:pt x="7799" y="1491"/>
                    </a:lnTo>
                    <a:lnTo>
                      <a:pt x="7818" y="1484"/>
                    </a:lnTo>
                    <a:lnTo>
                      <a:pt x="7835" y="1475"/>
                    </a:lnTo>
                    <a:lnTo>
                      <a:pt x="7851" y="1465"/>
                    </a:lnTo>
                    <a:lnTo>
                      <a:pt x="7867" y="1453"/>
                    </a:lnTo>
                    <a:lnTo>
                      <a:pt x="7880" y="1440"/>
                    </a:lnTo>
                    <a:lnTo>
                      <a:pt x="7894" y="1426"/>
                    </a:lnTo>
                    <a:lnTo>
                      <a:pt x="7905" y="1410"/>
                    </a:lnTo>
                    <a:lnTo>
                      <a:pt x="7915" y="1394"/>
                    </a:lnTo>
                    <a:lnTo>
                      <a:pt x="7923" y="1376"/>
                    </a:lnTo>
                    <a:lnTo>
                      <a:pt x="7929" y="1358"/>
                    </a:lnTo>
                    <a:lnTo>
                      <a:pt x="7934" y="1338"/>
                    </a:lnTo>
                    <a:lnTo>
                      <a:pt x="7937" y="1319"/>
                    </a:lnTo>
                    <a:lnTo>
                      <a:pt x="7938" y="1298"/>
                    </a:lnTo>
                    <a:lnTo>
                      <a:pt x="7937" y="300"/>
                    </a:lnTo>
                    <a:lnTo>
                      <a:pt x="7936" y="277"/>
                    </a:lnTo>
                    <a:lnTo>
                      <a:pt x="7933" y="258"/>
                    </a:lnTo>
                    <a:lnTo>
                      <a:pt x="7928" y="239"/>
                    </a:lnTo>
                    <a:lnTo>
                      <a:pt x="7921" y="221"/>
                    </a:lnTo>
                    <a:lnTo>
                      <a:pt x="7912" y="203"/>
                    </a:lnTo>
                    <a:lnTo>
                      <a:pt x="7902" y="187"/>
                    </a:lnTo>
                    <a:lnTo>
                      <a:pt x="7890" y="171"/>
                    </a:lnTo>
                    <a:lnTo>
                      <a:pt x="7877" y="157"/>
                    </a:lnTo>
                    <a:lnTo>
                      <a:pt x="7863" y="144"/>
                    </a:lnTo>
                    <a:lnTo>
                      <a:pt x="7847" y="133"/>
                    </a:lnTo>
                    <a:lnTo>
                      <a:pt x="7831" y="123"/>
                    </a:lnTo>
                    <a:lnTo>
                      <a:pt x="7813" y="115"/>
                    </a:lnTo>
                    <a:lnTo>
                      <a:pt x="7794" y="109"/>
                    </a:lnTo>
                    <a:lnTo>
                      <a:pt x="7775" y="104"/>
                    </a:lnTo>
                    <a:lnTo>
                      <a:pt x="7755" y="101"/>
                    </a:lnTo>
                    <a:lnTo>
                      <a:pt x="7735" y="100"/>
                    </a:lnTo>
                    <a:lnTo>
                      <a:pt x="300" y="100"/>
                    </a:lnTo>
                    <a:close/>
                    <a:moveTo>
                      <a:pt x="7740" y="1"/>
                    </a:moveTo>
                    <a:lnTo>
                      <a:pt x="7770" y="2"/>
                    </a:lnTo>
                    <a:lnTo>
                      <a:pt x="7800" y="7"/>
                    </a:lnTo>
                    <a:lnTo>
                      <a:pt x="7829" y="15"/>
                    </a:lnTo>
                    <a:lnTo>
                      <a:pt x="7856" y="25"/>
                    </a:lnTo>
                    <a:lnTo>
                      <a:pt x="7883" y="38"/>
                    </a:lnTo>
                    <a:lnTo>
                      <a:pt x="7907" y="53"/>
                    </a:lnTo>
                    <a:lnTo>
                      <a:pt x="7930" y="71"/>
                    </a:lnTo>
                    <a:lnTo>
                      <a:pt x="7951" y="90"/>
                    </a:lnTo>
                    <a:lnTo>
                      <a:pt x="7971" y="112"/>
                    </a:lnTo>
                    <a:lnTo>
                      <a:pt x="7987" y="135"/>
                    </a:lnTo>
                    <a:lnTo>
                      <a:pt x="8002" y="160"/>
                    </a:lnTo>
                    <a:lnTo>
                      <a:pt x="8015" y="186"/>
                    </a:lnTo>
                    <a:lnTo>
                      <a:pt x="8025" y="214"/>
                    </a:lnTo>
                    <a:lnTo>
                      <a:pt x="8032" y="243"/>
                    </a:lnTo>
                    <a:lnTo>
                      <a:pt x="8036" y="273"/>
                    </a:lnTo>
                    <a:lnTo>
                      <a:pt x="8037" y="300"/>
                    </a:lnTo>
                    <a:lnTo>
                      <a:pt x="8037" y="1303"/>
                    </a:lnTo>
                    <a:lnTo>
                      <a:pt x="8036" y="1333"/>
                    </a:lnTo>
                    <a:lnTo>
                      <a:pt x="8031" y="1364"/>
                    </a:lnTo>
                    <a:lnTo>
                      <a:pt x="8023" y="1392"/>
                    </a:lnTo>
                    <a:lnTo>
                      <a:pt x="8013" y="1420"/>
                    </a:lnTo>
                    <a:lnTo>
                      <a:pt x="8000" y="1446"/>
                    </a:lnTo>
                    <a:lnTo>
                      <a:pt x="7985" y="1470"/>
                    </a:lnTo>
                    <a:lnTo>
                      <a:pt x="7967" y="1493"/>
                    </a:lnTo>
                    <a:lnTo>
                      <a:pt x="7948" y="1514"/>
                    </a:lnTo>
                    <a:lnTo>
                      <a:pt x="7926" y="1534"/>
                    </a:lnTo>
                    <a:lnTo>
                      <a:pt x="7903" y="1550"/>
                    </a:lnTo>
                    <a:lnTo>
                      <a:pt x="7879" y="1565"/>
                    </a:lnTo>
                    <a:lnTo>
                      <a:pt x="7852" y="1578"/>
                    </a:lnTo>
                    <a:lnTo>
                      <a:pt x="7824" y="1588"/>
                    </a:lnTo>
                    <a:lnTo>
                      <a:pt x="7795" y="1595"/>
                    </a:lnTo>
                    <a:lnTo>
                      <a:pt x="7765" y="1599"/>
                    </a:lnTo>
                    <a:lnTo>
                      <a:pt x="7737" y="1600"/>
                    </a:lnTo>
                    <a:lnTo>
                      <a:pt x="298" y="1600"/>
                    </a:lnTo>
                    <a:lnTo>
                      <a:pt x="267" y="1599"/>
                    </a:lnTo>
                    <a:lnTo>
                      <a:pt x="237" y="1594"/>
                    </a:lnTo>
                    <a:lnTo>
                      <a:pt x="209" y="1586"/>
                    </a:lnTo>
                    <a:lnTo>
                      <a:pt x="181" y="1576"/>
                    </a:lnTo>
                    <a:lnTo>
                      <a:pt x="155" y="1563"/>
                    </a:lnTo>
                    <a:lnTo>
                      <a:pt x="130" y="1548"/>
                    </a:lnTo>
                    <a:lnTo>
                      <a:pt x="107" y="1530"/>
                    </a:lnTo>
                    <a:lnTo>
                      <a:pt x="86" y="1511"/>
                    </a:lnTo>
                    <a:lnTo>
                      <a:pt x="67" y="1489"/>
                    </a:lnTo>
                    <a:lnTo>
                      <a:pt x="50" y="1466"/>
                    </a:lnTo>
                    <a:lnTo>
                      <a:pt x="35" y="1441"/>
                    </a:lnTo>
                    <a:lnTo>
                      <a:pt x="23" y="1415"/>
                    </a:lnTo>
                    <a:lnTo>
                      <a:pt x="13" y="1388"/>
                    </a:lnTo>
                    <a:lnTo>
                      <a:pt x="6" y="1358"/>
                    </a:lnTo>
                    <a:lnTo>
                      <a:pt x="1" y="1328"/>
                    </a:lnTo>
                    <a:lnTo>
                      <a:pt x="0" y="1300"/>
                    </a:lnTo>
                    <a:lnTo>
                      <a:pt x="0" y="298"/>
                    </a:lnTo>
                    <a:lnTo>
                      <a:pt x="2" y="267"/>
                    </a:lnTo>
                    <a:lnTo>
                      <a:pt x="7" y="238"/>
                    </a:lnTo>
                    <a:lnTo>
                      <a:pt x="14" y="209"/>
                    </a:lnTo>
                    <a:lnTo>
                      <a:pt x="25" y="182"/>
                    </a:lnTo>
                    <a:lnTo>
                      <a:pt x="38" y="155"/>
                    </a:lnTo>
                    <a:lnTo>
                      <a:pt x="53" y="131"/>
                    </a:lnTo>
                    <a:lnTo>
                      <a:pt x="70" y="108"/>
                    </a:lnTo>
                    <a:lnTo>
                      <a:pt x="89" y="87"/>
                    </a:lnTo>
                    <a:lnTo>
                      <a:pt x="111" y="67"/>
                    </a:lnTo>
                    <a:lnTo>
                      <a:pt x="134" y="51"/>
                    </a:lnTo>
                    <a:lnTo>
                      <a:pt x="159" y="36"/>
                    </a:lnTo>
                    <a:lnTo>
                      <a:pt x="185" y="23"/>
                    </a:lnTo>
                    <a:lnTo>
                      <a:pt x="213" y="13"/>
                    </a:lnTo>
                    <a:lnTo>
                      <a:pt x="242" y="6"/>
                    </a:lnTo>
                    <a:lnTo>
                      <a:pt x="272" y="2"/>
                    </a:lnTo>
                    <a:lnTo>
                      <a:pt x="300" y="0"/>
                    </a:lnTo>
                    <a:lnTo>
                      <a:pt x="7740" y="1"/>
                    </a:lnTo>
                    <a:close/>
                    <a:moveTo>
                      <a:pt x="300" y="50"/>
                    </a:moveTo>
                    <a:cubicBezTo>
                      <a:pt x="162" y="50"/>
                      <a:pt x="50" y="162"/>
                      <a:pt x="50" y="300"/>
                    </a:cubicBezTo>
                    <a:lnTo>
                      <a:pt x="50" y="1300"/>
                    </a:lnTo>
                    <a:cubicBezTo>
                      <a:pt x="50" y="1439"/>
                      <a:pt x="162" y="1550"/>
                      <a:pt x="300" y="1550"/>
                    </a:cubicBezTo>
                    <a:lnTo>
                      <a:pt x="7737" y="1550"/>
                    </a:lnTo>
                    <a:cubicBezTo>
                      <a:pt x="7875" y="1550"/>
                      <a:pt x="7987" y="1439"/>
                      <a:pt x="7987" y="1300"/>
                    </a:cubicBezTo>
                    <a:lnTo>
                      <a:pt x="7987" y="300"/>
                    </a:lnTo>
                    <a:cubicBezTo>
                      <a:pt x="7987" y="162"/>
                      <a:pt x="7875" y="50"/>
                      <a:pt x="7737" y="50"/>
                    </a:cubicBezTo>
                    <a:lnTo>
                      <a:pt x="300" y="50"/>
                    </a:lnTo>
                    <a:close/>
                    <a:moveTo>
                      <a:pt x="300" y="50"/>
                    </a:moveTo>
                    <a:cubicBezTo>
                      <a:pt x="162" y="50"/>
                      <a:pt x="50" y="162"/>
                      <a:pt x="50" y="300"/>
                    </a:cubicBezTo>
                    <a:lnTo>
                      <a:pt x="50" y="1300"/>
                    </a:lnTo>
                    <a:cubicBezTo>
                      <a:pt x="50" y="1439"/>
                      <a:pt x="162" y="1550"/>
                      <a:pt x="300" y="1550"/>
                    </a:cubicBezTo>
                    <a:lnTo>
                      <a:pt x="7737" y="1550"/>
                    </a:lnTo>
                    <a:cubicBezTo>
                      <a:pt x="7875" y="1550"/>
                      <a:pt x="7987" y="1439"/>
                      <a:pt x="7987" y="1300"/>
                    </a:cubicBezTo>
                    <a:lnTo>
                      <a:pt x="7987" y="300"/>
                    </a:lnTo>
                    <a:cubicBezTo>
                      <a:pt x="7987" y="162"/>
                      <a:pt x="7875" y="50"/>
                      <a:pt x="7737" y="50"/>
                    </a:cubicBezTo>
                    <a:lnTo>
                      <a:pt x="300" y="5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69" name="Rectangle 1097"/>
              <p:cNvSpPr>
                <a:spLocks noChangeArrowheads="1"/>
              </p:cNvSpPr>
              <p:nvPr/>
            </p:nvSpPr>
            <p:spPr bwMode="auto">
              <a:xfrm>
                <a:off x="4938" y="6060"/>
                <a:ext cx="3068" cy="6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70" name="Freeform 1098"/>
              <p:cNvSpPr>
                <a:spLocks/>
              </p:cNvSpPr>
              <p:nvPr/>
            </p:nvSpPr>
            <p:spPr bwMode="auto">
              <a:xfrm>
                <a:off x="4958" y="6060"/>
                <a:ext cx="3027" cy="573"/>
              </a:xfrm>
              <a:custGeom>
                <a:avLst/>
                <a:gdLst/>
                <a:ahLst/>
                <a:cxnLst>
                  <a:cxn ang="0">
                    <a:pos x="250" y="0"/>
                  </a:cxn>
                  <a:cxn ang="0">
                    <a:pos x="0" y="250"/>
                  </a:cxn>
                  <a:cxn ang="0">
                    <a:pos x="0" y="1250"/>
                  </a:cxn>
                  <a:cxn ang="0">
                    <a:pos x="250" y="1500"/>
                  </a:cxn>
                  <a:cxn ang="0">
                    <a:pos x="7687" y="1500"/>
                  </a:cxn>
                  <a:cxn ang="0">
                    <a:pos x="7937" y="1250"/>
                  </a:cxn>
                  <a:cxn ang="0">
                    <a:pos x="7937" y="250"/>
                  </a:cxn>
                  <a:cxn ang="0">
                    <a:pos x="7687" y="0"/>
                  </a:cxn>
                  <a:cxn ang="0">
                    <a:pos x="250" y="0"/>
                  </a:cxn>
                </a:cxnLst>
                <a:rect l="0" t="0" r="r" b="b"/>
                <a:pathLst>
                  <a:path w="7937" h="1500">
                    <a:moveTo>
                      <a:pt x="250" y="0"/>
                    </a:moveTo>
                    <a:cubicBezTo>
                      <a:pt x="112" y="0"/>
                      <a:pt x="0" y="112"/>
                      <a:pt x="0" y="250"/>
                    </a:cubicBezTo>
                    <a:lnTo>
                      <a:pt x="0" y="1250"/>
                    </a:lnTo>
                    <a:cubicBezTo>
                      <a:pt x="0" y="1388"/>
                      <a:pt x="112" y="1500"/>
                      <a:pt x="250" y="1500"/>
                    </a:cubicBezTo>
                    <a:lnTo>
                      <a:pt x="7687" y="1500"/>
                    </a:lnTo>
                    <a:cubicBezTo>
                      <a:pt x="7825" y="1500"/>
                      <a:pt x="7937" y="1388"/>
                      <a:pt x="7937" y="1250"/>
                    </a:cubicBezTo>
                    <a:lnTo>
                      <a:pt x="7937" y="250"/>
                    </a:lnTo>
                    <a:cubicBezTo>
                      <a:pt x="7937" y="112"/>
                      <a:pt x="7825" y="0"/>
                      <a:pt x="7687" y="0"/>
                    </a:cubicBezTo>
                    <a:lnTo>
                      <a:pt x="250" y="0"/>
                    </a:lnTo>
                    <a:close/>
                  </a:path>
                </a:pathLst>
              </a:cu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71" name="Freeform 1099"/>
              <p:cNvSpPr>
                <a:spLocks/>
              </p:cNvSpPr>
              <p:nvPr/>
            </p:nvSpPr>
            <p:spPr bwMode="auto">
              <a:xfrm>
                <a:off x="4958" y="6060"/>
                <a:ext cx="3027" cy="573"/>
              </a:xfrm>
              <a:custGeom>
                <a:avLst/>
                <a:gdLst/>
                <a:ahLst/>
                <a:cxnLst>
                  <a:cxn ang="0">
                    <a:pos x="250" y="0"/>
                  </a:cxn>
                  <a:cxn ang="0">
                    <a:pos x="0" y="250"/>
                  </a:cxn>
                  <a:cxn ang="0">
                    <a:pos x="0" y="1250"/>
                  </a:cxn>
                  <a:cxn ang="0">
                    <a:pos x="250" y="1500"/>
                  </a:cxn>
                  <a:cxn ang="0">
                    <a:pos x="7687" y="1500"/>
                  </a:cxn>
                  <a:cxn ang="0">
                    <a:pos x="7937" y="1250"/>
                  </a:cxn>
                  <a:cxn ang="0">
                    <a:pos x="7937" y="250"/>
                  </a:cxn>
                  <a:cxn ang="0">
                    <a:pos x="7687" y="0"/>
                  </a:cxn>
                  <a:cxn ang="0">
                    <a:pos x="250" y="0"/>
                  </a:cxn>
                </a:cxnLst>
                <a:rect l="0" t="0" r="r" b="b"/>
                <a:pathLst>
                  <a:path w="7937" h="1500">
                    <a:moveTo>
                      <a:pt x="250" y="0"/>
                    </a:moveTo>
                    <a:cubicBezTo>
                      <a:pt x="112" y="0"/>
                      <a:pt x="0" y="112"/>
                      <a:pt x="0" y="250"/>
                    </a:cubicBezTo>
                    <a:lnTo>
                      <a:pt x="0" y="1250"/>
                    </a:lnTo>
                    <a:cubicBezTo>
                      <a:pt x="0" y="1388"/>
                      <a:pt x="112" y="1500"/>
                      <a:pt x="250" y="1500"/>
                    </a:cubicBezTo>
                    <a:lnTo>
                      <a:pt x="7687" y="1500"/>
                    </a:lnTo>
                    <a:cubicBezTo>
                      <a:pt x="7825" y="1500"/>
                      <a:pt x="7937" y="1388"/>
                      <a:pt x="7937" y="1250"/>
                    </a:cubicBezTo>
                    <a:lnTo>
                      <a:pt x="7937" y="250"/>
                    </a:lnTo>
                    <a:cubicBezTo>
                      <a:pt x="7937" y="112"/>
                      <a:pt x="7825" y="0"/>
                      <a:pt x="7687" y="0"/>
                    </a:cubicBezTo>
                    <a:lnTo>
                      <a:pt x="250" y="0"/>
                    </a:lnTo>
                    <a:close/>
                  </a:path>
                </a:pathLst>
              </a:custGeom>
              <a:noFill/>
              <a:ln w="38" cap="rnd">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572" name="Rectangle 1100"/>
            <p:cNvSpPr>
              <a:spLocks noChangeArrowheads="1"/>
            </p:cNvSpPr>
            <p:nvPr/>
          </p:nvSpPr>
          <p:spPr bwMode="auto">
            <a:xfrm>
              <a:off x="5092" y="6150"/>
              <a:ext cx="294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教務主任擔任副召集人，協助與</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73" name="Rectangle 1101"/>
            <p:cNvSpPr>
              <a:spLocks noChangeArrowheads="1"/>
            </p:cNvSpPr>
            <p:nvPr/>
          </p:nvSpPr>
          <p:spPr bwMode="auto">
            <a:xfrm>
              <a:off x="5092" y="6379"/>
              <a:ext cx="147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督導課程規劃。</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78" name="Freeform 1106"/>
            <p:cNvSpPr>
              <a:spLocks noEditPoints="1"/>
            </p:cNvSpPr>
            <p:nvPr/>
          </p:nvSpPr>
          <p:spPr bwMode="auto">
            <a:xfrm>
              <a:off x="3990" y="6246"/>
              <a:ext cx="858" cy="147"/>
            </a:xfrm>
            <a:custGeom>
              <a:avLst/>
              <a:gdLst/>
              <a:ahLst/>
              <a:cxnLst>
                <a:cxn ang="0">
                  <a:pos x="4499" y="477"/>
                </a:cxn>
                <a:cxn ang="0">
                  <a:pos x="3999" y="477"/>
                </a:cxn>
                <a:cxn ang="0">
                  <a:pos x="3999" y="310"/>
                </a:cxn>
                <a:cxn ang="0">
                  <a:pos x="4499" y="311"/>
                </a:cxn>
                <a:cxn ang="0">
                  <a:pos x="4499" y="477"/>
                </a:cxn>
                <a:cxn ang="0">
                  <a:pos x="3832" y="476"/>
                </a:cxn>
                <a:cxn ang="0">
                  <a:pos x="3332" y="475"/>
                </a:cxn>
                <a:cxn ang="0">
                  <a:pos x="3333" y="309"/>
                </a:cxn>
                <a:cxn ang="0">
                  <a:pos x="3833" y="310"/>
                </a:cxn>
                <a:cxn ang="0">
                  <a:pos x="3832" y="476"/>
                </a:cxn>
                <a:cxn ang="0">
                  <a:pos x="3166" y="475"/>
                </a:cxn>
                <a:cxn ang="0">
                  <a:pos x="2666" y="474"/>
                </a:cxn>
                <a:cxn ang="0">
                  <a:pos x="2666" y="307"/>
                </a:cxn>
                <a:cxn ang="0">
                  <a:pos x="3166" y="308"/>
                </a:cxn>
                <a:cxn ang="0">
                  <a:pos x="3166" y="475"/>
                </a:cxn>
                <a:cxn ang="0">
                  <a:pos x="2499" y="474"/>
                </a:cxn>
                <a:cxn ang="0">
                  <a:pos x="1999" y="473"/>
                </a:cxn>
                <a:cxn ang="0">
                  <a:pos x="1999" y="306"/>
                </a:cxn>
                <a:cxn ang="0">
                  <a:pos x="2499" y="307"/>
                </a:cxn>
                <a:cxn ang="0">
                  <a:pos x="2499" y="474"/>
                </a:cxn>
                <a:cxn ang="0">
                  <a:pos x="1832" y="473"/>
                </a:cxn>
                <a:cxn ang="0">
                  <a:pos x="1332" y="472"/>
                </a:cxn>
                <a:cxn ang="0">
                  <a:pos x="1333" y="305"/>
                </a:cxn>
                <a:cxn ang="0">
                  <a:pos x="1833" y="306"/>
                </a:cxn>
                <a:cxn ang="0">
                  <a:pos x="1832" y="473"/>
                </a:cxn>
                <a:cxn ang="0">
                  <a:pos x="1166" y="471"/>
                </a:cxn>
                <a:cxn ang="0">
                  <a:pos x="666" y="470"/>
                </a:cxn>
                <a:cxn ang="0">
                  <a:pos x="666" y="304"/>
                </a:cxn>
                <a:cxn ang="0">
                  <a:pos x="1166" y="305"/>
                </a:cxn>
                <a:cxn ang="0">
                  <a:pos x="1166" y="471"/>
                </a:cxn>
                <a:cxn ang="0">
                  <a:pos x="499" y="470"/>
                </a:cxn>
                <a:cxn ang="0">
                  <a:pos x="166" y="469"/>
                </a:cxn>
                <a:cxn ang="0">
                  <a:pos x="166" y="303"/>
                </a:cxn>
                <a:cxn ang="0">
                  <a:pos x="499" y="303"/>
                </a:cxn>
                <a:cxn ang="0">
                  <a:pos x="499" y="470"/>
                </a:cxn>
                <a:cxn ang="0">
                  <a:pos x="623" y="751"/>
                </a:cxn>
                <a:cxn ang="0">
                  <a:pos x="0" y="386"/>
                </a:cxn>
                <a:cxn ang="0">
                  <a:pos x="624" y="23"/>
                </a:cxn>
                <a:cxn ang="0">
                  <a:pos x="738" y="54"/>
                </a:cxn>
                <a:cxn ang="0">
                  <a:pos x="708" y="167"/>
                </a:cxn>
                <a:cxn ang="0">
                  <a:pos x="208" y="458"/>
                </a:cxn>
                <a:cxn ang="0">
                  <a:pos x="208" y="314"/>
                </a:cxn>
                <a:cxn ang="0">
                  <a:pos x="707" y="607"/>
                </a:cxn>
                <a:cxn ang="0">
                  <a:pos x="737" y="721"/>
                </a:cxn>
                <a:cxn ang="0">
                  <a:pos x="623" y="751"/>
                </a:cxn>
              </a:cxnLst>
              <a:rect l="0" t="0" r="r" b="b"/>
              <a:pathLst>
                <a:path w="4499" h="774">
                  <a:moveTo>
                    <a:pt x="4499" y="477"/>
                  </a:moveTo>
                  <a:lnTo>
                    <a:pt x="3999" y="477"/>
                  </a:lnTo>
                  <a:lnTo>
                    <a:pt x="3999" y="310"/>
                  </a:lnTo>
                  <a:lnTo>
                    <a:pt x="4499" y="311"/>
                  </a:lnTo>
                  <a:lnTo>
                    <a:pt x="4499" y="477"/>
                  </a:lnTo>
                  <a:close/>
                  <a:moveTo>
                    <a:pt x="3832" y="476"/>
                  </a:moveTo>
                  <a:lnTo>
                    <a:pt x="3332" y="475"/>
                  </a:lnTo>
                  <a:lnTo>
                    <a:pt x="3333" y="309"/>
                  </a:lnTo>
                  <a:lnTo>
                    <a:pt x="3833" y="310"/>
                  </a:lnTo>
                  <a:lnTo>
                    <a:pt x="3832" y="476"/>
                  </a:lnTo>
                  <a:close/>
                  <a:moveTo>
                    <a:pt x="3166" y="475"/>
                  </a:moveTo>
                  <a:lnTo>
                    <a:pt x="2666" y="474"/>
                  </a:lnTo>
                  <a:lnTo>
                    <a:pt x="2666" y="307"/>
                  </a:lnTo>
                  <a:lnTo>
                    <a:pt x="3166" y="308"/>
                  </a:lnTo>
                  <a:lnTo>
                    <a:pt x="3166" y="475"/>
                  </a:lnTo>
                  <a:close/>
                  <a:moveTo>
                    <a:pt x="2499" y="474"/>
                  </a:moveTo>
                  <a:lnTo>
                    <a:pt x="1999" y="473"/>
                  </a:lnTo>
                  <a:lnTo>
                    <a:pt x="1999" y="306"/>
                  </a:lnTo>
                  <a:lnTo>
                    <a:pt x="2499" y="307"/>
                  </a:lnTo>
                  <a:lnTo>
                    <a:pt x="2499" y="474"/>
                  </a:lnTo>
                  <a:close/>
                  <a:moveTo>
                    <a:pt x="1832" y="473"/>
                  </a:moveTo>
                  <a:lnTo>
                    <a:pt x="1332" y="472"/>
                  </a:lnTo>
                  <a:lnTo>
                    <a:pt x="1333" y="305"/>
                  </a:lnTo>
                  <a:lnTo>
                    <a:pt x="1833" y="306"/>
                  </a:lnTo>
                  <a:lnTo>
                    <a:pt x="1832" y="473"/>
                  </a:lnTo>
                  <a:close/>
                  <a:moveTo>
                    <a:pt x="1166" y="471"/>
                  </a:moveTo>
                  <a:lnTo>
                    <a:pt x="666" y="470"/>
                  </a:lnTo>
                  <a:lnTo>
                    <a:pt x="666" y="304"/>
                  </a:lnTo>
                  <a:lnTo>
                    <a:pt x="1166" y="305"/>
                  </a:lnTo>
                  <a:lnTo>
                    <a:pt x="1166" y="471"/>
                  </a:lnTo>
                  <a:close/>
                  <a:moveTo>
                    <a:pt x="499" y="470"/>
                  </a:moveTo>
                  <a:lnTo>
                    <a:pt x="166" y="469"/>
                  </a:lnTo>
                  <a:lnTo>
                    <a:pt x="166" y="303"/>
                  </a:lnTo>
                  <a:lnTo>
                    <a:pt x="499" y="303"/>
                  </a:lnTo>
                  <a:lnTo>
                    <a:pt x="499" y="470"/>
                  </a:lnTo>
                  <a:close/>
                  <a:moveTo>
                    <a:pt x="623" y="751"/>
                  </a:moveTo>
                  <a:lnTo>
                    <a:pt x="0" y="386"/>
                  </a:lnTo>
                  <a:lnTo>
                    <a:pt x="624" y="23"/>
                  </a:lnTo>
                  <a:cubicBezTo>
                    <a:pt x="664" y="0"/>
                    <a:pt x="715" y="14"/>
                    <a:pt x="738" y="54"/>
                  </a:cubicBezTo>
                  <a:cubicBezTo>
                    <a:pt x="762" y="93"/>
                    <a:pt x="748" y="144"/>
                    <a:pt x="708" y="167"/>
                  </a:cubicBezTo>
                  <a:lnTo>
                    <a:pt x="208" y="458"/>
                  </a:lnTo>
                  <a:lnTo>
                    <a:pt x="208" y="314"/>
                  </a:lnTo>
                  <a:lnTo>
                    <a:pt x="707" y="607"/>
                  </a:lnTo>
                  <a:cubicBezTo>
                    <a:pt x="747" y="630"/>
                    <a:pt x="760" y="681"/>
                    <a:pt x="737" y="721"/>
                  </a:cubicBezTo>
                  <a:cubicBezTo>
                    <a:pt x="714" y="761"/>
                    <a:pt x="663" y="774"/>
                    <a:pt x="623" y="751"/>
                  </a:cubicBez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79" name="Rectangle 1107"/>
            <p:cNvSpPr>
              <a:spLocks noChangeArrowheads="1"/>
            </p:cNvSpPr>
            <p:nvPr/>
          </p:nvSpPr>
          <p:spPr bwMode="auto">
            <a:xfrm>
              <a:off x="4996" y="7025"/>
              <a:ext cx="31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輔導主任為執行秘書，協助與督導</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80" name="Rectangle 1108"/>
            <p:cNvSpPr>
              <a:spLocks noChangeArrowheads="1"/>
            </p:cNvSpPr>
            <p:nvPr/>
          </p:nvSpPr>
          <p:spPr bwMode="auto">
            <a:xfrm>
              <a:off x="4996" y="7255"/>
              <a:ext cx="25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整體活動企畫與推動執行。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581" name="Group 1109"/>
            <p:cNvGrpSpPr>
              <a:grpSpLocks/>
            </p:cNvGrpSpPr>
            <p:nvPr/>
          </p:nvGrpSpPr>
          <p:grpSpPr bwMode="auto">
            <a:xfrm>
              <a:off x="4932" y="6927"/>
              <a:ext cx="3074" cy="597"/>
              <a:chOff x="4932" y="6927"/>
              <a:chExt cx="3074" cy="597"/>
            </a:xfrm>
          </p:grpSpPr>
          <p:sp>
            <p:nvSpPr>
              <p:cNvPr id="106582" name="Rectangle 1110"/>
              <p:cNvSpPr>
                <a:spLocks noChangeArrowheads="1"/>
              </p:cNvSpPr>
              <p:nvPr/>
            </p:nvSpPr>
            <p:spPr bwMode="auto">
              <a:xfrm>
                <a:off x="4932" y="6928"/>
                <a:ext cx="3074" cy="596"/>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83" name="Freeform 1111"/>
              <p:cNvSpPr>
                <a:spLocks noEditPoints="1"/>
              </p:cNvSpPr>
              <p:nvPr/>
            </p:nvSpPr>
            <p:spPr bwMode="auto">
              <a:xfrm>
                <a:off x="4932" y="6928"/>
                <a:ext cx="3072" cy="594"/>
              </a:xfrm>
              <a:custGeom>
                <a:avLst/>
                <a:gdLst/>
                <a:ahLst/>
                <a:cxnLst>
                  <a:cxn ang="0">
                    <a:pos x="251" y="105"/>
                  </a:cxn>
                  <a:cxn ang="0">
                    <a:pos x="199" y="125"/>
                  </a:cxn>
                  <a:cxn ang="0">
                    <a:pos x="155" y="158"/>
                  </a:cxn>
                  <a:cxn ang="0">
                    <a:pos x="122" y="203"/>
                  </a:cxn>
                  <a:cxn ang="0">
                    <a:pos x="104" y="256"/>
                  </a:cxn>
                  <a:cxn ang="0">
                    <a:pos x="100" y="1262"/>
                  </a:cxn>
                  <a:cxn ang="0">
                    <a:pos x="110" y="1322"/>
                  </a:cxn>
                  <a:cxn ang="0">
                    <a:pos x="134" y="1372"/>
                  </a:cxn>
                  <a:cxn ang="0">
                    <a:pos x="172" y="1412"/>
                  </a:cxn>
                  <a:cxn ang="0">
                    <a:pos x="220" y="1441"/>
                  </a:cxn>
                  <a:cxn ang="0">
                    <a:pos x="276" y="1454"/>
                  </a:cxn>
                  <a:cxn ang="0">
                    <a:pos x="7784" y="1453"/>
                  </a:cxn>
                  <a:cxn ang="0">
                    <a:pos x="7840" y="1438"/>
                  </a:cxn>
                  <a:cxn ang="0">
                    <a:pos x="7887" y="1409"/>
                  </a:cxn>
                  <a:cxn ang="0">
                    <a:pos x="7923" y="1368"/>
                  </a:cxn>
                  <a:cxn ang="0">
                    <a:pos x="7946" y="1317"/>
                  </a:cxn>
                  <a:cxn ang="0">
                    <a:pos x="7955" y="1260"/>
                  </a:cxn>
                  <a:cxn ang="0">
                    <a:pos x="7950" y="252"/>
                  </a:cxn>
                  <a:cxn ang="0">
                    <a:pos x="7930" y="199"/>
                  </a:cxn>
                  <a:cxn ang="0">
                    <a:pos x="7897" y="155"/>
                  </a:cxn>
                  <a:cxn ang="0">
                    <a:pos x="7851" y="122"/>
                  </a:cxn>
                  <a:cxn ang="0">
                    <a:pos x="7798" y="104"/>
                  </a:cxn>
                  <a:cxn ang="0">
                    <a:pos x="293" y="100"/>
                  </a:cxn>
                  <a:cxn ang="0">
                    <a:pos x="7823" y="7"/>
                  </a:cxn>
                  <a:cxn ang="0">
                    <a:pos x="7904" y="37"/>
                  </a:cxn>
                  <a:cxn ang="0">
                    <a:pos x="7970" y="88"/>
                  </a:cxn>
                  <a:cxn ang="0">
                    <a:pos x="8020" y="155"/>
                  </a:cxn>
                  <a:cxn ang="0">
                    <a:pos x="8049" y="236"/>
                  </a:cxn>
                  <a:cxn ang="0">
                    <a:pos x="8054" y="1265"/>
                  </a:cxn>
                  <a:cxn ang="0">
                    <a:pos x="8041" y="1351"/>
                  </a:cxn>
                  <a:cxn ang="0">
                    <a:pos x="8003" y="1428"/>
                  </a:cxn>
                  <a:cxn ang="0">
                    <a:pos x="7946" y="1490"/>
                  </a:cxn>
                  <a:cxn ang="0">
                    <a:pos x="7873" y="1533"/>
                  </a:cxn>
                  <a:cxn ang="0">
                    <a:pos x="7789" y="1553"/>
                  </a:cxn>
                  <a:cxn ang="0">
                    <a:pos x="260" y="1553"/>
                  </a:cxn>
                  <a:cxn ang="0">
                    <a:pos x="176" y="1530"/>
                  </a:cxn>
                  <a:cxn ang="0">
                    <a:pos x="105" y="1486"/>
                  </a:cxn>
                  <a:cxn ang="0">
                    <a:pos x="49" y="1424"/>
                  </a:cxn>
                  <a:cxn ang="0">
                    <a:pos x="13" y="1347"/>
                  </a:cxn>
                  <a:cxn ang="0">
                    <a:pos x="0" y="1262"/>
                  </a:cxn>
                  <a:cxn ang="0">
                    <a:pos x="7" y="231"/>
                  </a:cxn>
                  <a:cxn ang="0">
                    <a:pos x="37" y="151"/>
                  </a:cxn>
                  <a:cxn ang="0">
                    <a:pos x="88" y="85"/>
                  </a:cxn>
                  <a:cxn ang="0">
                    <a:pos x="155" y="35"/>
                  </a:cxn>
                  <a:cxn ang="0">
                    <a:pos x="236" y="6"/>
                  </a:cxn>
                  <a:cxn ang="0">
                    <a:pos x="7764" y="1"/>
                  </a:cxn>
                  <a:cxn ang="0">
                    <a:pos x="50" y="1262"/>
                  </a:cxn>
                  <a:cxn ang="0">
                    <a:pos x="8004" y="1262"/>
                  </a:cxn>
                  <a:cxn ang="0">
                    <a:pos x="292" y="50"/>
                  </a:cxn>
                  <a:cxn ang="0">
                    <a:pos x="50" y="1262"/>
                  </a:cxn>
                  <a:cxn ang="0">
                    <a:pos x="8004" y="1262"/>
                  </a:cxn>
                  <a:cxn ang="0">
                    <a:pos x="292" y="50"/>
                  </a:cxn>
                </a:cxnLst>
                <a:rect l="0" t="0" r="r" b="b"/>
                <a:pathLst>
                  <a:path w="8054" h="1554">
                    <a:moveTo>
                      <a:pt x="293" y="100"/>
                    </a:moveTo>
                    <a:lnTo>
                      <a:pt x="270" y="102"/>
                    </a:lnTo>
                    <a:lnTo>
                      <a:pt x="251" y="105"/>
                    </a:lnTo>
                    <a:lnTo>
                      <a:pt x="233" y="110"/>
                    </a:lnTo>
                    <a:lnTo>
                      <a:pt x="215" y="117"/>
                    </a:lnTo>
                    <a:lnTo>
                      <a:pt x="199" y="125"/>
                    </a:lnTo>
                    <a:lnTo>
                      <a:pt x="183" y="135"/>
                    </a:lnTo>
                    <a:lnTo>
                      <a:pt x="168" y="146"/>
                    </a:lnTo>
                    <a:lnTo>
                      <a:pt x="155" y="158"/>
                    </a:lnTo>
                    <a:lnTo>
                      <a:pt x="142" y="172"/>
                    </a:lnTo>
                    <a:lnTo>
                      <a:pt x="132" y="187"/>
                    </a:lnTo>
                    <a:lnTo>
                      <a:pt x="122" y="203"/>
                    </a:lnTo>
                    <a:lnTo>
                      <a:pt x="114" y="220"/>
                    </a:lnTo>
                    <a:lnTo>
                      <a:pt x="108" y="238"/>
                    </a:lnTo>
                    <a:lnTo>
                      <a:pt x="104" y="256"/>
                    </a:lnTo>
                    <a:lnTo>
                      <a:pt x="101" y="276"/>
                    </a:lnTo>
                    <a:lnTo>
                      <a:pt x="100" y="295"/>
                    </a:lnTo>
                    <a:lnTo>
                      <a:pt x="100" y="1262"/>
                    </a:lnTo>
                    <a:lnTo>
                      <a:pt x="101" y="1284"/>
                    </a:lnTo>
                    <a:lnTo>
                      <a:pt x="105" y="1303"/>
                    </a:lnTo>
                    <a:lnTo>
                      <a:pt x="110" y="1322"/>
                    </a:lnTo>
                    <a:lnTo>
                      <a:pt x="116" y="1340"/>
                    </a:lnTo>
                    <a:lnTo>
                      <a:pt x="125" y="1356"/>
                    </a:lnTo>
                    <a:lnTo>
                      <a:pt x="134" y="1372"/>
                    </a:lnTo>
                    <a:lnTo>
                      <a:pt x="146" y="1386"/>
                    </a:lnTo>
                    <a:lnTo>
                      <a:pt x="158" y="1400"/>
                    </a:lnTo>
                    <a:lnTo>
                      <a:pt x="172" y="1412"/>
                    </a:lnTo>
                    <a:lnTo>
                      <a:pt x="187" y="1423"/>
                    </a:lnTo>
                    <a:lnTo>
                      <a:pt x="203" y="1433"/>
                    </a:lnTo>
                    <a:lnTo>
                      <a:pt x="220" y="1441"/>
                    </a:lnTo>
                    <a:lnTo>
                      <a:pt x="237" y="1446"/>
                    </a:lnTo>
                    <a:lnTo>
                      <a:pt x="256" y="1451"/>
                    </a:lnTo>
                    <a:lnTo>
                      <a:pt x="276" y="1454"/>
                    </a:lnTo>
                    <a:lnTo>
                      <a:pt x="295" y="1455"/>
                    </a:lnTo>
                    <a:lnTo>
                      <a:pt x="7762" y="1454"/>
                    </a:lnTo>
                    <a:lnTo>
                      <a:pt x="7784" y="1453"/>
                    </a:lnTo>
                    <a:lnTo>
                      <a:pt x="7803" y="1450"/>
                    </a:lnTo>
                    <a:lnTo>
                      <a:pt x="7822" y="1445"/>
                    </a:lnTo>
                    <a:lnTo>
                      <a:pt x="7840" y="1438"/>
                    </a:lnTo>
                    <a:lnTo>
                      <a:pt x="7856" y="1430"/>
                    </a:lnTo>
                    <a:lnTo>
                      <a:pt x="7871" y="1420"/>
                    </a:lnTo>
                    <a:lnTo>
                      <a:pt x="7887" y="1409"/>
                    </a:lnTo>
                    <a:lnTo>
                      <a:pt x="7900" y="1397"/>
                    </a:lnTo>
                    <a:lnTo>
                      <a:pt x="7912" y="1383"/>
                    </a:lnTo>
                    <a:lnTo>
                      <a:pt x="7923" y="1368"/>
                    </a:lnTo>
                    <a:lnTo>
                      <a:pt x="7933" y="1352"/>
                    </a:lnTo>
                    <a:lnTo>
                      <a:pt x="7940" y="1335"/>
                    </a:lnTo>
                    <a:lnTo>
                      <a:pt x="7946" y="1317"/>
                    </a:lnTo>
                    <a:lnTo>
                      <a:pt x="7951" y="1298"/>
                    </a:lnTo>
                    <a:lnTo>
                      <a:pt x="7954" y="1279"/>
                    </a:lnTo>
                    <a:lnTo>
                      <a:pt x="7955" y="1260"/>
                    </a:lnTo>
                    <a:lnTo>
                      <a:pt x="7954" y="293"/>
                    </a:lnTo>
                    <a:lnTo>
                      <a:pt x="7953" y="270"/>
                    </a:lnTo>
                    <a:lnTo>
                      <a:pt x="7950" y="252"/>
                    </a:lnTo>
                    <a:lnTo>
                      <a:pt x="7945" y="233"/>
                    </a:lnTo>
                    <a:lnTo>
                      <a:pt x="7938" y="215"/>
                    </a:lnTo>
                    <a:lnTo>
                      <a:pt x="7930" y="199"/>
                    </a:lnTo>
                    <a:lnTo>
                      <a:pt x="7920" y="183"/>
                    </a:lnTo>
                    <a:lnTo>
                      <a:pt x="7909" y="169"/>
                    </a:lnTo>
                    <a:lnTo>
                      <a:pt x="7897" y="155"/>
                    </a:lnTo>
                    <a:lnTo>
                      <a:pt x="7883" y="143"/>
                    </a:lnTo>
                    <a:lnTo>
                      <a:pt x="7868" y="132"/>
                    </a:lnTo>
                    <a:lnTo>
                      <a:pt x="7851" y="122"/>
                    </a:lnTo>
                    <a:lnTo>
                      <a:pt x="7835" y="114"/>
                    </a:lnTo>
                    <a:lnTo>
                      <a:pt x="7817" y="109"/>
                    </a:lnTo>
                    <a:lnTo>
                      <a:pt x="7798" y="104"/>
                    </a:lnTo>
                    <a:lnTo>
                      <a:pt x="7779" y="101"/>
                    </a:lnTo>
                    <a:lnTo>
                      <a:pt x="7759" y="100"/>
                    </a:lnTo>
                    <a:lnTo>
                      <a:pt x="293" y="100"/>
                    </a:lnTo>
                    <a:close/>
                    <a:moveTo>
                      <a:pt x="7764" y="1"/>
                    </a:moveTo>
                    <a:lnTo>
                      <a:pt x="7794" y="2"/>
                    </a:lnTo>
                    <a:lnTo>
                      <a:pt x="7823" y="7"/>
                    </a:lnTo>
                    <a:lnTo>
                      <a:pt x="7851" y="14"/>
                    </a:lnTo>
                    <a:lnTo>
                      <a:pt x="7878" y="25"/>
                    </a:lnTo>
                    <a:lnTo>
                      <a:pt x="7904" y="37"/>
                    </a:lnTo>
                    <a:lnTo>
                      <a:pt x="7927" y="52"/>
                    </a:lnTo>
                    <a:lnTo>
                      <a:pt x="7950" y="69"/>
                    </a:lnTo>
                    <a:lnTo>
                      <a:pt x="7970" y="88"/>
                    </a:lnTo>
                    <a:lnTo>
                      <a:pt x="7989" y="109"/>
                    </a:lnTo>
                    <a:lnTo>
                      <a:pt x="8006" y="131"/>
                    </a:lnTo>
                    <a:lnTo>
                      <a:pt x="8020" y="155"/>
                    </a:lnTo>
                    <a:lnTo>
                      <a:pt x="8033" y="182"/>
                    </a:lnTo>
                    <a:lnTo>
                      <a:pt x="8042" y="208"/>
                    </a:lnTo>
                    <a:lnTo>
                      <a:pt x="8049" y="236"/>
                    </a:lnTo>
                    <a:lnTo>
                      <a:pt x="8053" y="265"/>
                    </a:lnTo>
                    <a:lnTo>
                      <a:pt x="8054" y="293"/>
                    </a:lnTo>
                    <a:lnTo>
                      <a:pt x="8054" y="1265"/>
                    </a:lnTo>
                    <a:lnTo>
                      <a:pt x="8053" y="1295"/>
                    </a:lnTo>
                    <a:lnTo>
                      <a:pt x="8048" y="1323"/>
                    </a:lnTo>
                    <a:lnTo>
                      <a:pt x="8041" y="1351"/>
                    </a:lnTo>
                    <a:lnTo>
                      <a:pt x="8031" y="1378"/>
                    </a:lnTo>
                    <a:lnTo>
                      <a:pt x="8018" y="1404"/>
                    </a:lnTo>
                    <a:lnTo>
                      <a:pt x="8003" y="1428"/>
                    </a:lnTo>
                    <a:lnTo>
                      <a:pt x="7986" y="1450"/>
                    </a:lnTo>
                    <a:lnTo>
                      <a:pt x="7967" y="1470"/>
                    </a:lnTo>
                    <a:lnTo>
                      <a:pt x="7946" y="1490"/>
                    </a:lnTo>
                    <a:lnTo>
                      <a:pt x="7924" y="1506"/>
                    </a:lnTo>
                    <a:lnTo>
                      <a:pt x="7899" y="1520"/>
                    </a:lnTo>
                    <a:lnTo>
                      <a:pt x="7873" y="1533"/>
                    </a:lnTo>
                    <a:lnTo>
                      <a:pt x="7847" y="1542"/>
                    </a:lnTo>
                    <a:lnTo>
                      <a:pt x="7819" y="1549"/>
                    </a:lnTo>
                    <a:lnTo>
                      <a:pt x="7789" y="1553"/>
                    </a:lnTo>
                    <a:lnTo>
                      <a:pt x="7762" y="1554"/>
                    </a:lnTo>
                    <a:lnTo>
                      <a:pt x="290" y="1554"/>
                    </a:lnTo>
                    <a:lnTo>
                      <a:pt x="260" y="1553"/>
                    </a:lnTo>
                    <a:lnTo>
                      <a:pt x="231" y="1548"/>
                    </a:lnTo>
                    <a:lnTo>
                      <a:pt x="204" y="1541"/>
                    </a:lnTo>
                    <a:lnTo>
                      <a:pt x="176" y="1530"/>
                    </a:lnTo>
                    <a:lnTo>
                      <a:pt x="151" y="1518"/>
                    </a:lnTo>
                    <a:lnTo>
                      <a:pt x="128" y="1503"/>
                    </a:lnTo>
                    <a:lnTo>
                      <a:pt x="105" y="1486"/>
                    </a:lnTo>
                    <a:lnTo>
                      <a:pt x="84" y="1467"/>
                    </a:lnTo>
                    <a:lnTo>
                      <a:pt x="65" y="1446"/>
                    </a:lnTo>
                    <a:lnTo>
                      <a:pt x="49" y="1424"/>
                    </a:lnTo>
                    <a:lnTo>
                      <a:pt x="34" y="1399"/>
                    </a:lnTo>
                    <a:lnTo>
                      <a:pt x="22" y="1373"/>
                    </a:lnTo>
                    <a:lnTo>
                      <a:pt x="13" y="1347"/>
                    </a:lnTo>
                    <a:lnTo>
                      <a:pt x="6" y="1319"/>
                    </a:lnTo>
                    <a:lnTo>
                      <a:pt x="2" y="1289"/>
                    </a:lnTo>
                    <a:lnTo>
                      <a:pt x="0" y="1262"/>
                    </a:lnTo>
                    <a:lnTo>
                      <a:pt x="0" y="290"/>
                    </a:lnTo>
                    <a:lnTo>
                      <a:pt x="2" y="260"/>
                    </a:lnTo>
                    <a:lnTo>
                      <a:pt x="7" y="231"/>
                    </a:lnTo>
                    <a:lnTo>
                      <a:pt x="14" y="204"/>
                    </a:lnTo>
                    <a:lnTo>
                      <a:pt x="24" y="177"/>
                    </a:lnTo>
                    <a:lnTo>
                      <a:pt x="37" y="151"/>
                    </a:lnTo>
                    <a:lnTo>
                      <a:pt x="52" y="127"/>
                    </a:lnTo>
                    <a:lnTo>
                      <a:pt x="69" y="105"/>
                    </a:lnTo>
                    <a:lnTo>
                      <a:pt x="88" y="85"/>
                    </a:lnTo>
                    <a:lnTo>
                      <a:pt x="109" y="65"/>
                    </a:lnTo>
                    <a:lnTo>
                      <a:pt x="131" y="49"/>
                    </a:lnTo>
                    <a:lnTo>
                      <a:pt x="155" y="35"/>
                    </a:lnTo>
                    <a:lnTo>
                      <a:pt x="181" y="22"/>
                    </a:lnTo>
                    <a:lnTo>
                      <a:pt x="208" y="13"/>
                    </a:lnTo>
                    <a:lnTo>
                      <a:pt x="236" y="6"/>
                    </a:lnTo>
                    <a:lnTo>
                      <a:pt x="265" y="2"/>
                    </a:lnTo>
                    <a:lnTo>
                      <a:pt x="293" y="0"/>
                    </a:lnTo>
                    <a:lnTo>
                      <a:pt x="7764" y="1"/>
                    </a:lnTo>
                    <a:close/>
                    <a:moveTo>
                      <a:pt x="292" y="50"/>
                    </a:moveTo>
                    <a:cubicBezTo>
                      <a:pt x="159" y="50"/>
                      <a:pt x="50" y="159"/>
                      <a:pt x="50" y="293"/>
                    </a:cubicBezTo>
                    <a:lnTo>
                      <a:pt x="50" y="1262"/>
                    </a:lnTo>
                    <a:cubicBezTo>
                      <a:pt x="50" y="1396"/>
                      <a:pt x="159" y="1504"/>
                      <a:pt x="292" y="1504"/>
                    </a:cubicBezTo>
                    <a:lnTo>
                      <a:pt x="7762" y="1504"/>
                    </a:lnTo>
                    <a:cubicBezTo>
                      <a:pt x="7896" y="1504"/>
                      <a:pt x="8004" y="1396"/>
                      <a:pt x="8004" y="1262"/>
                    </a:cubicBezTo>
                    <a:lnTo>
                      <a:pt x="8004" y="293"/>
                    </a:lnTo>
                    <a:cubicBezTo>
                      <a:pt x="8004" y="159"/>
                      <a:pt x="7896" y="50"/>
                      <a:pt x="7762" y="50"/>
                    </a:cubicBezTo>
                    <a:lnTo>
                      <a:pt x="292" y="50"/>
                    </a:lnTo>
                    <a:close/>
                    <a:moveTo>
                      <a:pt x="292" y="50"/>
                    </a:moveTo>
                    <a:cubicBezTo>
                      <a:pt x="159" y="50"/>
                      <a:pt x="50" y="159"/>
                      <a:pt x="50" y="293"/>
                    </a:cubicBezTo>
                    <a:lnTo>
                      <a:pt x="50" y="1262"/>
                    </a:lnTo>
                    <a:cubicBezTo>
                      <a:pt x="50" y="1396"/>
                      <a:pt x="159" y="1504"/>
                      <a:pt x="292" y="1504"/>
                    </a:cubicBezTo>
                    <a:lnTo>
                      <a:pt x="7762" y="1504"/>
                    </a:lnTo>
                    <a:cubicBezTo>
                      <a:pt x="7896" y="1504"/>
                      <a:pt x="8004" y="1396"/>
                      <a:pt x="8004" y="1262"/>
                    </a:cubicBezTo>
                    <a:lnTo>
                      <a:pt x="8004" y="293"/>
                    </a:lnTo>
                    <a:cubicBezTo>
                      <a:pt x="8004" y="159"/>
                      <a:pt x="7896" y="50"/>
                      <a:pt x="7762" y="50"/>
                    </a:cubicBezTo>
                    <a:lnTo>
                      <a:pt x="292" y="5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84" name="Rectangle 1112"/>
              <p:cNvSpPr>
                <a:spLocks noChangeArrowheads="1"/>
              </p:cNvSpPr>
              <p:nvPr/>
            </p:nvSpPr>
            <p:spPr bwMode="auto">
              <a:xfrm>
                <a:off x="4932" y="6928"/>
                <a:ext cx="3074" cy="596"/>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85" name="Freeform 1113"/>
              <p:cNvSpPr>
                <a:spLocks/>
              </p:cNvSpPr>
              <p:nvPr/>
            </p:nvSpPr>
            <p:spPr bwMode="auto">
              <a:xfrm>
                <a:off x="4951" y="6928"/>
                <a:ext cx="3034" cy="555"/>
              </a:xfrm>
              <a:custGeom>
                <a:avLst/>
                <a:gdLst/>
                <a:ahLst/>
                <a:cxnLst>
                  <a:cxn ang="0">
                    <a:pos x="242" y="0"/>
                  </a:cxn>
                  <a:cxn ang="0">
                    <a:pos x="0" y="242"/>
                  </a:cxn>
                  <a:cxn ang="0">
                    <a:pos x="0" y="1212"/>
                  </a:cxn>
                  <a:cxn ang="0">
                    <a:pos x="242" y="1454"/>
                  </a:cxn>
                  <a:cxn ang="0">
                    <a:pos x="7712" y="1454"/>
                  </a:cxn>
                  <a:cxn ang="0">
                    <a:pos x="7954" y="1212"/>
                  </a:cxn>
                  <a:cxn ang="0">
                    <a:pos x="7954" y="242"/>
                  </a:cxn>
                  <a:cxn ang="0">
                    <a:pos x="7712" y="0"/>
                  </a:cxn>
                  <a:cxn ang="0">
                    <a:pos x="242" y="0"/>
                  </a:cxn>
                </a:cxnLst>
                <a:rect l="0" t="0" r="r" b="b"/>
                <a:pathLst>
                  <a:path w="7954" h="1454">
                    <a:moveTo>
                      <a:pt x="242" y="0"/>
                    </a:moveTo>
                    <a:cubicBezTo>
                      <a:pt x="109" y="0"/>
                      <a:pt x="0" y="108"/>
                      <a:pt x="0" y="242"/>
                    </a:cubicBezTo>
                    <a:lnTo>
                      <a:pt x="0" y="1212"/>
                    </a:lnTo>
                    <a:cubicBezTo>
                      <a:pt x="0" y="1345"/>
                      <a:pt x="109" y="1454"/>
                      <a:pt x="242" y="1454"/>
                    </a:cubicBezTo>
                    <a:lnTo>
                      <a:pt x="7712" y="1454"/>
                    </a:lnTo>
                    <a:cubicBezTo>
                      <a:pt x="7846" y="1454"/>
                      <a:pt x="7954" y="1345"/>
                      <a:pt x="7954" y="1212"/>
                    </a:cubicBezTo>
                    <a:lnTo>
                      <a:pt x="7954" y="242"/>
                    </a:lnTo>
                    <a:cubicBezTo>
                      <a:pt x="7954" y="108"/>
                      <a:pt x="7846" y="0"/>
                      <a:pt x="7712" y="0"/>
                    </a:cubicBezTo>
                    <a:lnTo>
                      <a:pt x="242" y="0"/>
                    </a:lnTo>
                    <a:close/>
                  </a:path>
                </a:pathLst>
              </a:cu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86" name="Freeform 1114"/>
              <p:cNvSpPr>
                <a:spLocks/>
              </p:cNvSpPr>
              <p:nvPr/>
            </p:nvSpPr>
            <p:spPr bwMode="auto">
              <a:xfrm>
                <a:off x="4951" y="6927"/>
                <a:ext cx="3034" cy="556"/>
              </a:xfrm>
              <a:custGeom>
                <a:avLst/>
                <a:gdLst/>
                <a:ahLst/>
                <a:cxnLst>
                  <a:cxn ang="0">
                    <a:pos x="242" y="0"/>
                  </a:cxn>
                  <a:cxn ang="0">
                    <a:pos x="0" y="242"/>
                  </a:cxn>
                  <a:cxn ang="0">
                    <a:pos x="0" y="1212"/>
                  </a:cxn>
                  <a:cxn ang="0">
                    <a:pos x="242" y="1454"/>
                  </a:cxn>
                  <a:cxn ang="0">
                    <a:pos x="7712" y="1454"/>
                  </a:cxn>
                  <a:cxn ang="0">
                    <a:pos x="7954" y="1212"/>
                  </a:cxn>
                  <a:cxn ang="0">
                    <a:pos x="7954" y="242"/>
                  </a:cxn>
                  <a:cxn ang="0">
                    <a:pos x="7712" y="0"/>
                  </a:cxn>
                  <a:cxn ang="0">
                    <a:pos x="242" y="0"/>
                  </a:cxn>
                </a:cxnLst>
                <a:rect l="0" t="0" r="r" b="b"/>
                <a:pathLst>
                  <a:path w="7954" h="1454">
                    <a:moveTo>
                      <a:pt x="242" y="0"/>
                    </a:moveTo>
                    <a:cubicBezTo>
                      <a:pt x="109" y="0"/>
                      <a:pt x="0" y="108"/>
                      <a:pt x="0" y="242"/>
                    </a:cubicBezTo>
                    <a:lnTo>
                      <a:pt x="0" y="1212"/>
                    </a:lnTo>
                    <a:cubicBezTo>
                      <a:pt x="0" y="1345"/>
                      <a:pt x="109" y="1454"/>
                      <a:pt x="242" y="1454"/>
                    </a:cubicBezTo>
                    <a:lnTo>
                      <a:pt x="7712" y="1454"/>
                    </a:lnTo>
                    <a:cubicBezTo>
                      <a:pt x="7846" y="1454"/>
                      <a:pt x="7954" y="1345"/>
                      <a:pt x="7954" y="1212"/>
                    </a:cubicBezTo>
                    <a:lnTo>
                      <a:pt x="7954" y="242"/>
                    </a:lnTo>
                    <a:cubicBezTo>
                      <a:pt x="7954" y="108"/>
                      <a:pt x="7846" y="0"/>
                      <a:pt x="7712" y="0"/>
                    </a:cubicBezTo>
                    <a:lnTo>
                      <a:pt x="242" y="0"/>
                    </a:lnTo>
                    <a:close/>
                  </a:path>
                </a:pathLst>
              </a:custGeom>
              <a:noFill/>
              <a:ln w="38" cap="rnd">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587" name="Rectangle 1115"/>
            <p:cNvSpPr>
              <a:spLocks noChangeArrowheads="1"/>
            </p:cNvSpPr>
            <p:nvPr/>
          </p:nvSpPr>
          <p:spPr bwMode="auto">
            <a:xfrm>
              <a:off x="4996" y="7006"/>
              <a:ext cx="31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輔導主任為執行秘書，協助與督導</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88" name="Rectangle 1116"/>
            <p:cNvSpPr>
              <a:spLocks noChangeArrowheads="1"/>
            </p:cNvSpPr>
            <p:nvPr/>
          </p:nvSpPr>
          <p:spPr bwMode="auto">
            <a:xfrm>
              <a:off x="4996" y="7235"/>
              <a:ext cx="25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整體活動企畫與推動執行。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589" name="Group 1117"/>
            <p:cNvGrpSpPr>
              <a:grpSpLocks/>
            </p:cNvGrpSpPr>
            <p:nvPr/>
          </p:nvGrpSpPr>
          <p:grpSpPr bwMode="auto">
            <a:xfrm>
              <a:off x="338" y="9000"/>
              <a:ext cx="1225" cy="2187"/>
              <a:chOff x="338" y="9000"/>
              <a:chExt cx="1225" cy="2187"/>
            </a:xfrm>
          </p:grpSpPr>
          <p:sp>
            <p:nvSpPr>
              <p:cNvPr id="106590" name="Freeform 1118"/>
              <p:cNvSpPr>
                <a:spLocks/>
              </p:cNvSpPr>
              <p:nvPr/>
            </p:nvSpPr>
            <p:spPr bwMode="auto">
              <a:xfrm>
                <a:off x="338" y="9000"/>
                <a:ext cx="1225" cy="2187"/>
              </a:xfrm>
              <a:custGeom>
                <a:avLst/>
                <a:gdLst/>
                <a:ahLst/>
                <a:cxnLst>
                  <a:cxn ang="0">
                    <a:pos x="536" y="0"/>
                  </a:cxn>
                  <a:cxn ang="0">
                    <a:pos x="0" y="535"/>
                  </a:cxn>
                  <a:cxn ang="0">
                    <a:pos x="0" y="5189"/>
                  </a:cxn>
                  <a:cxn ang="0">
                    <a:pos x="536" y="5725"/>
                  </a:cxn>
                  <a:cxn ang="0">
                    <a:pos x="2677" y="5725"/>
                  </a:cxn>
                  <a:cxn ang="0">
                    <a:pos x="3213" y="5189"/>
                  </a:cxn>
                  <a:cxn ang="0">
                    <a:pos x="3213" y="535"/>
                  </a:cxn>
                  <a:cxn ang="0">
                    <a:pos x="2677" y="0"/>
                  </a:cxn>
                  <a:cxn ang="0">
                    <a:pos x="536" y="0"/>
                  </a:cxn>
                </a:cxnLst>
                <a:rect l="0" t="0" r="r" b="b"/>
                <a:pathLst>
                  <a:path w="3213" h="5725">
                    <a:moveTo>
                      <a:pt x="536" y="0"/>
                    </a:moveTo>
                    <a:cubicBezTo>
                      <a:pt x="240" y="0"/>
                      <a:pt x="0" y="240"/>
                      <a:pt x="0" y="535"/>
                    </a:cubicBezTo>
                    <a:lnTo>
                      <a:pt x="0" y="5189"/>
                    </a:lnTo>
                    <a:cubicBezTo>
                      <a:pt x="0" y="5485"/>
                      <a:pt x="240" y="5725"/>
                      <a:pt x="536" y="5725"/>
                    </a:cubicBezTo>
                    <a:lnTo>
                      <a:pt x="2677" y="5725"/>
                    </a:lnTo>
                    <a:cubicBezTo>
                      <a:pt x="2973" y="5725"/>
                      <a:pt x="3213" y="5485"/>
                      <a:pt x="3213" y="5189"/>
                    </a:cubicBezTo>
                    <a:lnTo>
                      <a:pt x="3213" y="535"/>
                    </a:lnTo>
                    <a:cubicBezTo>
                      <a:pt x="3213" y="240"/>
                      <a:pt x="2973" y="0"/>
                      <a:pt x="2677" y="0"/>
                    </a:cubicBezTo>
                    <a:lnTo>
                      <a:pt x="536"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591" name="Freeform 1119"/>
              <p:cNvSpPr>
                <a:spLocks/>
              </p:cNvSpPr>
              <p:nvPr/>
            </p:nvSpPr>
            <p:spPr bwMode="auto">
              <a:xfrm>
                <a:off x="338" y="9000"/>
                <a:ext cx="1225" cy="2187"/>
              </a:xfrm>
              <a:custGeom>
                <a:avLst/>
                <a:gdLst/>
                <a:ahLst/>
                <a:cxnLst>
                  <a:cxn ang="0">
                    <a:pos x="536" y="0"/>
                  </a:cxn>
                  <a:cxn ang="0">
                    <a:pos x="0" y="535"/>
                  </a:cxn>
                  <a:cxn ang="0">
                    <a:pos x="0" y="5189"/>
                  </a:cxn>
                  <a:cxn ang="0">
                    <a:pos x="536" y="5725"/>
                  </a:cxn>
                  <a:cxn ang="0">
                    <a:pos x="2677" y="5725"/>
                  </a:cxn>
                  <a:cxn ang="0">
                    <a:pos x="3213" y="5189"/>
                  </a:cxn>
                  <a:cxn ang="0">
                    <a:pos x="3213" y="535"/>
                  </a:cxn>
                  <a:cxn ang="0">
                    <a:pos x="2677" y="0"/>
                  </a:cxn>
                  <a:cxn ang="0">
                    <a:pos x="536" y="0"/>
                  </a:cxn>
                </a:cxnLst>
                <a:rect l="0" t="0" r="r" b="b"/>
                <a:pathLst>
                  <a:path w="3213" h="5725">
                    <a:moveTo>
                      <a:pt x="536" y="0"/>
                    </a:moveTo>
                    <a:cubicBezTo>
                      <a:pt x="240" y="0"/>
                      <a:pt x="0" y="240"/>
                      <a:pt x="0" y="535"/>
                    </a:cubicBezTo>
                    <a:lnTo>
                      <a:pt x="0" y="5189"/>
                    </a:lnTo>
                    <a:cubicBezTo>
                      <a:pt x="0" y="5485"/>
                      <a:pt x="240" y="5725"/>
                      <a:pt x="536" y="5725"/>
                    </a:cubicBezTo>
                    <a:lnTo>
                      <a:pt x="2677" y="5725"/>
                    </a:lnTo>
                    <a:cubicBezTo>
                      <a:pt x="2973" y="5725"/>
                      <a:pt x="3213" y="5485"/>
                      <a:pt x="3213" y="5189"/>
                    </a:cubicBezTo>
                    <a:lnTo>
                      <a:pt x="3213" y="535"/>
                    </a:lnTo>
                    <a:cubicBezTo>
                      <a:pt x="3213" y="240"/>
                      <a:pt x="2973" y="0"/>
                      <a:pt x="2677" y="0"/>
                    </a:cubicBezTo>
                    <a:lnTo>
                      <a:pt x="536" y="0"/>
                    </a:lnTo>
                    <a:close/>
                  </a:path>
                </a:pathLst>
              </a:custGeom>
              <a:noFill/>
              <a:ln w="26"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592" name="Rectangle 1120"/>
            <p:cNvSpPr>
              <a:spLocks noChangeArrowheads="1"/>
            </p:cNvSpPr>
            <p:nvPr/>
          </p:nvSpPr>
          <p:spPr bwMode="auto">
            <a:xfrm>
              <a:off x="442" y="9270"/>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由總務處為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93" name="Rectangle 1121"/>
            <p:cNvSpPr>
              <a:spLocks noChangeArrowheads="1"/>
            </p:cNvSpPr>
            <p:nvPr/>
          </p:nvSpPr>
          <p:spPr bwMode="auto">
            <a:xfrm>
              <a:off x="442" y="9514"/>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負責單位，</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94" name="Rectangle 1122"/>
            <p:cNvSpPr>
              <a:spLocks noChangeArrowheads="1"/>
            </p:cNvSpPr>
            <p:nvPr/>
          </p:nvSpPr>
          <p:spPr bwMode="auto">
            <a:xfrm>
              <a:off x="442" y="9760"/>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協助課程及</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95" name="Rectangle 1123"/>
            <p:cNvSpPr>
              <a:spLocks noChangeArrowheads="1"/>
            </p:cNvSpPr>
            <p:nvPr/>
          </p:nvSpPr>
          <p:spPr bwMode="auto">
            <a:xfrm>
              <a:off x="442" y="10005"/>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活動執行、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96" name="Rectangle 1124"/>
            <p:cNvSpPr>
              <a:spLocks noChangeArrowheads="1"/>
            </p:cNvSpPr>
            <p:nvPr/>
          </p:nvSpPr>
          <p:spPr bwMode="auto">
            <a:xfrm>
              <a:off x="442" y="10251"/>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採購、經費</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97" name="Rectangle 1125"/>
            <p:cNvSpPr>
              <a:spLocks noChangeArrowheads="1"/>
            </p:cNvSpPr>
            <p:nvPr/>
          </p:nvSpPr>
          <p:spPr bwMode="auto">
            <a:xfrm>
              <a:off x="442" y="10495"/>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核銷及相關</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598" name="Rectangle 1126"/>
            <p:cNvSpPr>
              <a:spLocks noChangeArrowheads="1"/>
            </p:cNvSpPr>
            <p:nvPr/>
          </p:nvSpPr>
          <p:spPr bwMode="auto">
            <a:xfrm>
              <a:off x="442" y="10740"/>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後勤支援。</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599" name="Group 1127"/>
            <p:cNvGrpSpPr>
              <a:grpSpLocks/>
            </p:cNvGrpSpPr>
            <p:nvPr/>
          </p:nvGrpSpPr>
          <p:grpSpPr bwMode="auto">
            <a:xfrm>
              <a:off x="1851" y="9021"/>
              <a:ext cx="1214" cy="2166"/>
              <a:chOff x="1851" y="9021"/>
              <a:chExt cx="1214" cy="2166"/>
            </a:xfrm>
          </p:grpSpPr>
          <p:sp>
            <p:nvSpPr>
              <p:cNvPr id="106600" name="Freeform 1128"/>
              <p:cNvSpPr>
                <a:spLocks/>
              </p:cNvSpPr>
              <p:nvPr/>
            </p:nvSpPr>
            <p:spPr bwMode="auto">
              <a:xfrm>
                <a:off x="1851" y="9021"/>
                <a:ext cx="1214" cy="2166"/>
              </a:xfrm>
              <a:custGeom>
                <a:avLst/>
                <a:gdLst/>
                <a:ahLst/>
                <a:cxnLst>
                  <a:cxn ang="0">
                    <a:pos x="531" y="0"/>
                  </a:cxn>
                  <a:cxn ang="0">
                    <a:pos x="0" y="531"/>
                  </a:cxn>
                  <a:cxn ang="0">
                    <a:pos x="0" y="5140"/>
                  </a:cxn>
                  <a:cxn ang="0">
                    <a:pos x="531" y="5671"/>
                  </a:cxn>
                  <a:cxn ang="0">
                    <a:pos x="2653" y="5671"/>
                  </a:cxn>
                  <a:cxn ang="0">
                    <a:pos x="3183" y="5140"/>
                  </a:cxn>
                  <a:cxn ang="0">
                    <a:pos x="3183" y="531"/>
                  </a:cxn>
                  <a:cxn ang="0">
                    <a:pos x="2653" y="0"/>
                  </a:cxn>
                  <a:cxn ang="0">
                    <a:pos x="531" y="0"/>
                  </a:cxn>
                </a:cxnLst>
                <a:rect l="0" t="0" r="r" b="b"/>
                <a:pathLst>
                  <a:path w="3183" h="5671">
                    <a:moveTo>
                      <a:pt x="531" y="0"/>
                    </a:moveTo>
                    <a:cubicBezTo>
                      <a:pt x="238" y="0"/>
                      <a:pt x="0" y="238"/>
                      <a:pt x="0" y="531"/>
                    </a:cubicBezTo>
                    <a:lnTo>
                      <a:pt x="0" y="5140"/>
                    </a:lnTo>
                    <a:cubicBezTo>
                      <a:pt x="0" y="5433"/>
                      <a:pt x="238" y="5671"/>
                      <a:pt x="531" y="5671"/>
                    </a:cubicBezTo>
                    <a:lnTo>
                      <a:pt x="2653" y="5671"/>
                    </a:lnTo>
                    <a:cubicBezTo>
                      <a:pt x="2946" y="5671"/>
                      <a:pt x="3183" y="5433"/>
                      <a:pt x="3183" y="5140"/>
                    </a:cubicBezTo>
                    <a:lnTo>
                      <a:pt x="3183" y="531"/>
                    </a:lnTo>
                    <a:cubicBezTo>
                      <a:pt x="3183" y="238"/>
                      <a:pt x="2946" y="0"/>
                      <a:pt x="2653" y="0"/>
                    </a:cubicBezTo>
                    <a:lnTo>
                      <a:pt x="531"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01" name="Freeform 1129"/>
              <p:cNvSpPr>
                <a:spLocks/>
              </p:cNvSpPr>
              <p:nvPr/>
            </p:nvSpPr>
            <p:spPr bwMode="auto">
              <a:xfrm>
                <a:off x="1851" y="9021"/>
                <a:ext cx="1214" cy="2166"/>
              </a:xfrm>
              <a:custGeom>
                <a:avLst/>
                <a:gdLst/>
                <a:ahLst/>
                <a:cxnLst>
                  <a:cxn ang="0">
                    <a:pos x="531" y="0"/>
                  </a:cxn>
                  <a:cxn ang="0">
                    <a:pos x="0" y="531"/>
                  </a:cxn>
                  <a:cxn ang="0">
                    <a:pos x="0" y="5140"/>
                  </a:cxn>
                  <a:cxn ang="0">
                    <a:pos x="531" y="5671"/>
                  </a:cxn>
                  <a:cxn ang="0">
                    <a:pos x="2653" y="5671"/>
                  </a:cxn>
                  <a:cxn ang="0">
                    <a:pos x="3183" y="5140"/>
                  </a:cxn>
                  <a:cxn ang="0">
                    <a:pos x="3183" y="531"/>
                  </a:cxn>
                  <a:cxn ang="0">
                    <a:pos x="2653" y="0"/>
                  </a:cxn>
                  <a:cxn ang="0">
                    <a:pos x="531" y="0"/>
                  </a:cxn>
                </a:cxnLst>
                <a:rect l="0" t="0" r="r" b="b"/>
                <a:pathLst>
                  <a:path w="3183" h="5671">
                    <a:moveTo>
                      <a:pt x="531" y="0"/>
                    </a:moveTo>
                    <a:cubicBezTo>
                      <a:pt x="238" y="0"/>
                      <a:pt x="0" y="238"/>
                      <a:pt x="0" y="531"/>
                    </a:cubicBezTo>
                    <a:lnTo>
                      <a:pt x="0" y="5140"/>
                    </a:lnTo>
                    <a:cubicBezTo>
                      <a:pt x="0" y="5433"/>
                      <a:pt x="238" y="5671"/>
                      <a:pt x="531" y="5671"/>
                    </a:cubicBezTo>
                    <a:lnTo>
                      <a:pt x="2653" y="5671"/>
                    </a:lnTo>
                    <a:cubicBezTo>
                      <a:pt x="2946" y="5671"/>
                      <a:pt x="3183" y="5433"/>
                      <a:pt x="3183" y="5140"/>
                    </a:cubicBezTo>
                    <a:lnTo>
                      <a:pt x="3183" y="531"/>
                    </a:lnTo>
                    <a:cubicBezTo>
                      <a:pt x="3183" y="238"/>
                      <a:pt x="2946" y="0"/>
                      <a:pt x="2653" y="0"/>
                    </a:cubicBezTo>
                    <a:lnTo>
                      <a:pt x="531" y="0"/>
                    </a:lnTo>
                    <a:close/>
                  </a:path>
                </a:pathLst>
              </a:custGeom>
              <a:noFill/>
              <a:ln w="26"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602" name="Rectangle 1130"/>
            <p:cNvSpPr>
              <a:spLocks noChangeArrowheads="1"/>
            </p:cNvSpPr>
            <p:nvPr/>
          </p:nvSpPr>
          <p:spPr bwMode="auto">
            <a:xfrm>
              <a:off x="1923" y="9280"/>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由教務處為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03" name="Rectangle 1131"/>
            <p:cNvSpPr>
              <a:spLocks noChangeArrowheads="1"/>
            </p:cNvSpPr>
            <p:nvPr/>
          </p:nvSpPr>
          <p:spPr bwMode="auto">
            <a:xfrm>
              <a:off x="1923" y="9526"/>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負責單位，</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04" name="Rectangle 1132"/>
            <p:cNvSpPr>
              <a:spLocks noChangeArrowheads="1"/>
            </p:cNvSpPr>
            <p:nvPr/>
          </p:nvSpPr>
          <p:spPr bwMode="auto">
            <a:xfrm>
              <a:off x="1923" y="9771"/>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統籌領域教</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05" name="Rectangle 1133"/>
            <p:cNvSpPr>
              <a:spLocks noChangeArrowheads="1"/>
            </p:cNvSpPr>
            <p:nvPr/>
          </p:nvSpPr>
          <p:spPr bwMode="auto">
            <a:xfrm>
              <a:off x="1923" y="10015"/>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師協助生涯</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06" name="Rectangle 1134"/>
            <p:cNvSpPr>
              <a:spLocks noChangeArrowheads="1"/>
            </p:cNvSpPr>
            <p:nvPr/>
          </p:nvSpPr>
          <p:spPr bwMode="auto">
            <a:xfrm>
              <a:off x="1923" y="10261"/>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發展教育融</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07" name="Rectangle 1135"/>
            <p:cNvSpPr>
              <a:spLocks noChangeArrowheads="1"/>
            </p:cNvSpPr>
            <p:nvPr/>
          </p:nvSpPr>
          <p:spPr bwMode="auto">
            <a:xfrm>
              <a:off x="1923" y="10506"/>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入各領域教</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08" name="Rectangle 1136"/>
            <p:cNvSpPr>
              <a:spLocks noChangeArrowheads="1"/>
            </p:cNvSpPr>
            <p:nvPr/>
          </p:nvSpPr>
          <p:spPr bwMode="auto">
            <a:xfrm>
              <a:off x="1923" y="10752"/>
              <a:ext cx="4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學。</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13" name="Freeform 1141"/>
            <p:cNvSpPr>
              <a:spLocks noEditPoints="1"/>
            </p:cNvSpPr>
            <p:nvPr/>
          </p:nvSpPr>
          <p:spPr bwMode="auto">
            <a:xfrm>
              <a:off x="6056" y="8152"/>
              <a:ext cx="665" cy="148"/>
            </a:xfrm>
            <a:custGeom>
              <a:avLst/>
              <a:gdLst/>
              <a:ahLst/>
              <a:cxnLst>
                <a:cxn ang="0">
                  <a:pos x="1745" y="235"/>
                </a:cxn>
                <a:cxn ang="0">
                  <a:pos x="1495" y="235"/>
                </a:cxn>
                <a:cxn ang="0">
                  <a:pos x="1495" y="152"/>
                </a:cxn>
                <a:cxn ang="0">
                  <a:pos x="1745" y="152"/>
                </a:cxn>
                <a:cxn ang="0">
                  <a:pos x="1745" y="235"/>
                </a:cxn>
                <a:cxn ang="0">
                  <a:pos x="1412" y="235"/>
                </a:cxn>
                <a:cxn ang="0">
                  <a:pos x="1162" y="235"/>
                </a:cxn>
                <a:cxn ang="0">
                  <a:pos x="1162" y="152"/>
                </a:cxn>
                <a:cxn ang="0">
                  <a:pos x="1412" y="152"/>
                </a:cxn>
                <a:cxn ang="0">
                  <a:pos x="1412" y="235"/>
                </a:cxn>
                <a:cxn ang="0">
                  <a:pos x="1078" y="235"/>
                </a:cxn>
                <a:cxn ang="0">
                  <a:pos x="828" y="235"/>
                </a:cxn>
                <a:cxn ang="0">
                  <a:pos x="828" y="152"/>
                </a:cxn>
                <a:cxn ang="0">
                  <a:pos x="1078" y="152"/>
                </a:cxn>
                <a:cxn ang="0">
                  <a:pos x="1078" y="235"/>
                </a:cxn>
                <a:cxn ang="0">
                  <a:pos x="745" y="235"/>
                </a:cxn>
                <a:cxn ang="0">
                  <a:pos x="495" y="235"/>
                </a:cxn>
                <a:cxn ang="0">
                  <a:pos x="495" y="152"/>
                </a:cxn>
                <a:cxn ang="0">
                  <a:pos x="745" y="152"/>
                </a:cxn>
                <a:cxn ang="0">
                  <a:pos x="745" y="235"/>
                </a:cxn>
                <a:cxn ang="0">
                  <a:pos x="412" y="235"/>
                </a:cxn>
                <a:cxn ang="0">
                  <a:pos x="162" y="235"/>
                </a:cxn>
                <a:cxn ang="0">
                  <a:pos x="162" y="152"/>
                </a:cxn>
                <a:cxn ang="0">
                  <a:pos x="412" y="152"/>
                </a:cxn>
                <a:cxn ang="0">
                  <a:pos x="412" y="235"/>
                </a:cxn>
                <a:cxn ang="0">
                  <a:pos x="312" y="376"/>
                </a:cxn>
                <a:cxn ang="0">
                  <a:pos x="0" y="194"/>
                </a:cxn>
                <a:cxn ang="0">
                  <a:pos x="312" y="12"/>
                </a:cxn>
                <a:cxn ang="0">
                  <a:pos x="369" y="27"/>
                </a:cxn>
                <a:cxn ang="0">
                  <a:pos x="354" y="84"/>
                </a:cxn>
                <a:cxn ang="0">
                  <a:pos x="104" y="230"/>
                </a:cxn>
                <a:cxn ang="0">
                  <a:pos x="104" y="158"/>
                </a:cxn>
                <a:cxn ang="0">
                  <a:pos x="354" y="304"/>
                </a:cxn>
                <a:cxn ang="0">
                  <a:pos x="369" y="361"/>
                </a:cxn>
                <a:cxn ang="0">
                  <a:pos x="312" y="376"/>
                </a:cxn>
              </a:cxnLst>
              <a:rect l="0" t="0" r="r" b="b"/>
              <a:pathLst>
                <a:path w="1745" h="387">
                  <a:moveTo>
                    <a:pt x="1745" y="235"/>
                  </a:moveTo>
                  <a:lnTo>
                    <a:pt x="1495" y="235"/>
                  </a:lnTo>
                  <a:lnTo>
                    <a:pt x="1495" y="152"/>
                  </a:lnTo>
                  <a:lnTo>
                    <a:pt x="1745" y="152"/>
                  </a:lnTo>
                  <a:lnTo>
                    <a:pt x="1745" y="235"/>
                  </a:lnTo>
                  <a:close/>
                  <a:moveTo>
                    <a:pt x="1412" y="235"/>
                  </a:moveTo>
                  <a:lnTo>
                    <a:pt x="1162" y="235"/>
                  </a:lnTo>
                  <a:lnTo>
                    <a:pt x="1162" y="152"/>
                  </a:lnTo>
                  <a:lnTo>
                    <a:pt x="1412" y="152"/>
                  </a:lnTo>
                  <a:lnTo>
                    <a:pt x="1412" y="235"/>
                  </a:lnTo>
                  <a:close/>
                  <a:moveTo>
                    <a:pt x="1078" y="235"/>
                  </a:moveTo>
                  <a:lnTo>
                    <a:pt x="828" y="235"/>
                  </a:lnTo>
                  <a:lnTo>
                    <a:pt x="828" y="152"/>
                  </a:lnTo>
                  <a:lnTo>
                    <a:pt x="1078" y="152"/>
                  </a:lnTo>
                  <a:lnTo>
                    <a:pt x="1078" y="235"/>
                  </a:lnTo>
                  <a:close/>
                  <a:moveTo>
                    <a:pt x="745" y="235"/>
                  </a:moveTo>
                  <a:lnTo>
                    <a:pt x="495" y="235"/>
                  </a:lnTo>
                  <a:lnTo>
                    <a:pt x="495" y="152"/>
                  </a:lnTo>
                  <a:lnTo>
                    <a:pt x="745" y="152"/>
                  </a:lnTo>
                  <a:lnTo>
                    <a:pt x="745" y="235"/>
                  </a:lnTo>
                  <a:close/>
                  <a:moveTo>
                    <a:pt x="412" y="235"/>
                  </a:moveTo>
                  <a:lnTo>
                    <a:pt x="162" y="235"/>
                  </a:lnTo>
                  <a:lnTo>
                    <a:pt x="162" y="152"/>
                  </a:lnTo>
                  <a:lnTo>
                    <a:pt x="412" y="152"/>
                  </a:lnTo>
                  <a:lnTo>
                    <a:pt x="412" y="235"/>
                  </a:lnTo>
                  <a:close/>
                  <a:moveTo>
                    <a:pt x="312" y="376"/>
                  </a:moveTo>
                  <a:lnTo>
                    <a:pt x="0" y="194"/>
                  </a:lnTo>
                  <a:lnTo>
                    <a:pt x="312" y="12"/>
                  </a:lnTo>
                  <a:cubicBezTo>
                    <a:pt x="332" y="0"/>
                    <a:pt x="357" y="7"/>
                    <a:pt x="369" y="27"/>
                  </a:cubicBezTo>
                  <a:cubicBezTo>
                    <a:pt x="380" y="47"/>
                    <a:pt x="374" y="72"/>
                    <a:pt x="354" y="84"/>
                  </a:cubicBezTo>
                  <a:lnTo>
                    <a:pt x="104" y="230"/>
                  </a:lnTo>
                  <a:lnTo>
                    <a:pt x="104" y="158"/>
                  </a:lnTo>
                  <a:lnTo>
                    <a:pt x="354" y="304"/>
                  </a:lnTo>
                  <a:cubicBezTo>
                    <a:pt x="374" y="315"/>
                    <a:pt x="380" y="341"/>
                    <a:pt x="369" y="361"/>
                  </a:cubicBezTo>
                  <a:cubicBezTo>
                    <a:pt x="357" y="381"/>
                    <a:pt x="332" y="387"/>
                    <a:pt x="312" y="376"/>
                  </a:cubicBez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106614" name="Group 1142"/>
            <p:cNvGrpSpPr>
              <a:grpSpLocks/>
            </p:cNvGrpSpPr>
            <p:nvPr/>
          </p:nvGrpSpPr>
          <p:grpSpPr bwMode="auto">
            <a:xfrm>
              <a:off x="6703" y="7873"/>
              <a:ext cx="1996" cy="788"/>
              <a:chOff x="6703" y="7873"/>
              <a:chExt cx="1996" cy="788"/>
            </a:xfrm>
          </p:grpSpPr>
          <p:sp>
            <p:nvSpPr>
              <p:cNvPr id="106615" name="Freeform 1143"/>
              <p:cNvSpPr>
                <a:spLocks/>
              </p:cNvSpPr>
              <p:nvPr/>
            </p:nvSpPr>
            <p:spPr bwMode="auto">
              <a:xfrm>
                <a:off x="6703" y="7873"/>
                <a:ext cx="1996" cy="788"/>
              </a:xfrm>
              <a:custGeom>
                <a:avLst/>
                <a:gdLst/>
                <a:ahLst/>
                <a:cxnLst>
                  <a:cxn ang="0">
                    <a:pos x="344" y="0"/>
                  </a:cxn>
                  <a:cxn ang="0">
                    <a:pos x="0" y="344"/>
                  </a:cxn>
                  <a:cxn ang="0">
                    <a:pos x="0" y="1719"/>
                  </a:cxn>
                  <a:cxn ang="0">
                    <a:pos x="344" y="2062"/>
                  </a:cxn>
                  <a:cxn ang="0">
                    <a:pos x="4889" y="2062"/>
                  </a:cxn>
                  <a:cxn ang="0">
                    <a:pos x="5233" y="1719"/>
                  </a:cxn>
                  <a:cxn ang="0">
                    <a:pos x="5233" y="344"/>
                  </a:cxn>
                  <a:cxn ang="0">
                    <a:pos x="4889" y="0"/>
                  </a:cxn>
                  <a:cxn ang="0">
                    <a:pos x="344" y="0"/>
                  </a:cxn>
                </a:cxnLst>
                <a:rect l="0" t="0" r="r" b="b"/>
                <a:pathLst>
                  <a:path w="5233" h="2062">
                    <a:moveTo>
                      <a:pt x="344" y="0"/>
                    </a:moveTo>
                    <a:cubicBezTo>
                      <a:pt x="154" y="0"/>
                      <a:pt x="0" y="154"/>
                      <a:pt x="0" y="344"/>
                    </a:cubicBezTo>
                    <a:lnTo>
                      <a:pt x="0" y="1719"/>
                    </a:lnTo>
                    <a:cubicBezTo>
                      <a:pt x="0" y="1908"/>
                      <a:pt x="154" y="2062"/>
                      <a:pt x="344" y="2062"/>
                    </a:cubicBezTo>
                    <a:lnTo>
                      <a:pt x="4889" y="2062"/>
                    </a:lnTo>
                    <a:cubicBezTo>
                      <a:pt x="5079" y="2062"/>
                      <a:pt x="5233" y="1908"/>
                      <a:pt x="5233" y="1719"/>
                    </a:cubicBezTo>
                    <a:lnTo>
                      <a:pt x="5233" y="344"/>
                    </a:lnTo>
                    <a:cubicBezTo>
                      <a:pt x="5233" y="154"/>
                      <a:pt x="5079" y="0"/>
                      <a:pt x="4889" y="0"/>
                    </a:cubicBezTo>
                    <a:lnTo>
                      <a:pt x="344"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16" name="Freeform 1144"/>
              <p:cNvSpPr>
                <a:spLocks/>
              </p:cNvSpPr>
              <p:nvPr/>
            </p:nvSpPr>
            <p:spPr bwMode="auto">
              <a:xfrm>
                <a:off x="6703" y="7873"/>
                <a:ext cx="1996" cy="788"/>
              </a:xfrm>
              <a:custGeom>
                <a:avLst/>
                <a:gdLst/>
                <a:ahLst/>
                <a:cxnLst>
                  <a:cxn ang="0">
                    <a:pos x="344" y="0"/>
                  </a:cxn>
                  <a:cxn ang="0">
                    <a:pos x="0" y="344"/>
                  </a:cxn>
                  <a:cxn ang="0">
                    <a:pos x="0" y="1719"/>
                  </a:cxn>
                  <a:cxn ang="0">
                    <a:pos x="344" y="2062"/>
                  </a:cxn>
                  <a:cxn ang="0">
                    <a:pos x="4889" y="2062"/>
                  </a:cxn>
                  <a:cxn ang="0">
                    <a:pos x="5233" y="1719"/>
                  </a:cxn>
                  <a:cxn ang="0">
                    <a:pos x="5233" y="344"/>
                  </a:cxn>
                  <a:cxn ang="0">
                    <a:pos x="4889" y="0"/>
                  </a:cxn>
                  <a:cxn ang="0">
                    <a:pos x="344" y="0"/>
                  </a:cxn>
                </a:cxnLst>
                <a:rect l="0" t="0" r="r" b="b"/>
                <a:pathLst>
                  <a:path w="5233" h="2062">
                    <a:moveTo>
                      <a:pt x="344" y="0"/>
                    </a:moveTo>
                    <a:cubicBezTo>
                      <a:pt x="154" y="0"/>
                      <a:pt x="0" y="154"/>
                      <a:pt x="0" y="344"/>
                    </a:cubicBezTo>
                    <a:lnTo>
                      <a:pt x="0" y="1719"/>
                    </a:lnTo>
                    <a:cubicBezTo>
                      <a:pt x="0" y="1908"/>
                      <a:pt x="154" y="2062"/>
                      <a:pt x="344" y="2062"/>
                    </a:cubicBezTo>
                    <a:lnTo>
                      <a:pt x="4889" y="2062"/>
                    </a:lnTo>
                    <a:cubicBezTo>
                      <a:pt x="5079" y="2062"/>
                      <a:pt x="5233" y="1908"/>
                      <a:pt x="5233" y="1719"/>
                    </a:cubicBezTo>
                    <a:lnTo>
                      <a:pt x="5233" y="344"/>
                    </a:lnTo>
                    <a:cubicBezTo>
                      <a:pt x="5233" y="154"/>
                      <a:pt x="5079" y="0"/>
                      <a:pt x="4889" y="0"/>
                    </a:cubicBezTo>
                    <a:lnTo>
                      <a:pt x="344" y="0"/>
                    </a:lnTo>
                    <a:close/>
                  </a:path>
                </a:pathLst>
              </a:custGeom>
              <a:noFill/>
              <a:ln w="26"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617" name="Rectangle 1145"/>
            <p:cNvSpPr>
              <a:spLocks noChangeArrowheads="1"/>
            </p:cNvSpPr>
            <p:nvPr/>
          </p:nvSpPr>
          <p:spPr bwMode="auto">
            <a:xfrm>
              <a:off x="6841" y="7977"/>
              <a:ext cx="16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900" b="0" i="0" u="none" strike="noStrike" cap="none" normalizeH="0" baseline="0" smtClean="0">
                  <a:ln>
                    <a:noFill/>
                  </a:ln>
                  <a:solidFill>
                    <a:srgbClr val="000000"/>
                  </a:solidFill>
                  <a:effectLst/>
                  <a:latin typeface="標楷體" pitchFamily="65" charset="-120"/>
                  <a:ea typeface="標楷體" pitchFamily="65" charset="-120"/>
                </a:rPr>
                <a:t>各學校得依實際需求</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18" name="Rectangle 1146"/>
            <p:cNvSpPr>
              <a:spLocks noChangeArrowheads="1"/>
            </p:cNvSpPr>
            <p:nvPr/>
          </p:nvSpPr>
          <p:spPr bwMode="auto">
            <a:xfrm>
              <a:off x="6841" y="8191"/>
              <a:ext cx="16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900" b="0" i="0" u="none" strike="noStrike" cap="none" normalizeH="0" baseline="0" smtClean="0">
                  <a:ln>
                    <a:noFill/>
                  </a:ln>
                  <a:solidFill>
                    <a:srgbClr val="000000"/>
                  </a:solidFill>
                  <a:effectLst/>
                  <a:latin typeface="標楷體" pitchFamily="65" charset="-120"/>
                  <a:ea typeface="標楷體" pitchFamily="65" charset="-120"/>
                </a:rPr>
                <a:t>及運作狀況增刪組別</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19" name="Rectangle 1147"/>
            <p:cNvSpPr>
              <a:spLocks noChangeArrowheads="1"/>
            </p:cNvSpPr>
            <p:nvPr/>
          </p:nvSpPr>
          <p:spPr bwMode="auto">
            <a:xfrm>
              <a:off x="6841" y="8405"/>
              <a:ext cx="16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900" b="0" i="0" u="none" strike="noStrike" cap="none" normalizeH="0" baseline="0" smtClean="0">
                  <a:ln>
                    <a:noFill/>
                  </a:ln>
                  <a:solidFill>
                    <a:srgbClr val="000000"/>
                  </a:solidFill>
                  <a:effectLst/>
                  <a:latin typeface="標楷體" pitchFamily="65" charset="-120"/>
                  <a:ea typeface="標楷體" pitchFamily="65" charset="-120"/>
                </a:rPr>
                <a:t>，如增列輔導組等。</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20" name="Line 1148"/>
            <p:cNvSpPr>
              <a:spLocks noChangeShapeType="1"/>
            </p:cNvSpPr>
            <p:nvPr/>
          </p:nvSpPr>
          <p:spPr bwMode="auto">
            <a:xfrm>
              <a:off x="3365" y="5700"/>
              <a:ext cx="1" cy="2093"/>
            </a:xfrm>
            <a:prstGeom prst="line">
              <a:avLst/>
            </a:prstGeom>
            <a:noFill/>
            <a:ln w="32">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21" name="Line 1149"/>
            <p:cNvSpPr>
              <a:spLocks noChangeShapeType="1"/>
            </p:cNvSpPr>
            <p:nvPr/>
          </p:nvSpPr>
          <p:spPr bwMode="auto">
            <a:xfrm>
              <a:off x="986" y="7793"/>
              <a:ext cx="3028" cy="1"/>
            </a:xfrm>
            <a:prstGeom prst="line">
              <a:avLst/>
            </a:prstGeom>
            <a:noFill/>
            <a:ln w="32">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22" name="Line 1150"/>
            <p:cNvSpPr>
              <a:spLocks noChangeShapeType="1"/>
            </p:cNvSpPr>
            <p:nvPr/>
          </p:nvSpPr>
          <p:spPr bwMode="auto">
            <a:xfrm>
              <a:off x="4014" y="7795"/>
              <a:ext cx="1" cy="288"/>
            </a:xfrm>
            <a:prstGeom prst="line">
              <a:avLst/>
            </a:prstGeom>
            <a:noFill/>
            <a:ln w="26">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23" name="Line 1151"/>
            <p:cNvSpPr>
              <a:spLocks noChangeShapeType="1"/>
            </p:cNvSpPr>
            <p:nvPr/>
          </p:nvSpPr>
          <p:spPr bwMode="auto">
            <a:xfrm>
              <a:off x="2499" y="7793"/>
              <a:ext cx="1" cy="288"/>
            </a:xfrm>
            <a:prstGeom prst="line">
              <a:avLst/>
            </a:prstGeom>
            <a:noFill/>
            <a:ln w="26">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24" name="Line 1152"/>
            <p:cNvSpPr>
              <a:spLocks noChangeShapeType="1"/>
            </p:cNvSpPr>
            <p:nvPr/>
          </p:nvSpPr>
          <p:spPr bwMode="auto">
            <a:xfrm>
              <a:off x="986" y="7795"/>
              <a:ext cx="1" cy="288"/>
            </a:xfrm>
            <a:prstGeom prst="line">
              <a:avLst/>
            </a:prstGeom>
            <a:noFill/>
            <a:ln w="26">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106625" name="Group 1153"/>
            <p:cNvGrpSpPr>
              <a:grpSpLocks/>
            </p:cNvGrpSpPr>
            <p:nvPr/>
          </p:nvGrpSpPr>
          <p:grpSpPr bwMode="auto">
            <a:xfrm>
              <a:off x="409" y="7938"/>
              <a:ext cx="1081" cy="505"/>
              <a:chOff x="409" y="7938"/>
              <a:chExt cx="1081" cy="505"/>
            </a:xfrm>
          </p:grpSpPr>
          <p:sp>
            <p:nvSpPr>
              <p:cNvPr id="106626" name="Rectangle 1154"/>
              <p:cNvSpPr>
                <a:spLocks noChangeArrowheads="1"/>
              </p:cNvSpPr>
              <p:nvPr/>
            </p:nvSpPr>
            <p:spPr bwMode="auto">
              <a:xfrm>
                <a:off x="409" y="7938"/>
                <a:ext cx="1081"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27" name="Rectangle 1155"/>
              <p:cNvSpPr>
                <a:spLocks noChangeArrowheads="1"/>
              </p:cNvSpPr>
              <p:nvPr/>
            </p:nvSpPr>
            <p:spPr bwMode="auto">
              <a:xfrm>
                <a:off x="409" y="7938"/>
                <a:ext cx="1081"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628" name="Rectangle 1156"/>
            <p:cNvSpPr>
              <a:spLocks noChangeArrowheads="1"/>
            </p:cNvSpPr>
            <p:nvPr/>
          </p:nvSpPr>
          <p:spPr bwMode="auto">
            <a:xfrm>
              <a:off x="607" y="8091"/>
              <a:ext cx="765"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行政組</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629" name="Group 1157"/>
            <p:cNvGrpSpPr>
              <a:grpSpLocks/>
            </p:cNvGrpSpPr>
            <p:nvPr/>
          </p:nvGrpSpPr>
          <p:grpSpPr bwMode="auto">
            <a:xfrm>
              <a:off x="1924" y="7938"/>
              <a:ext cx="1080" cy="505"/>
              <a:chOff x="1924" y="7938"/>
              <a:chExt cx="1080" cy="505"/>
            </a:xfrm>
          </p:grpSpPr>
          <p:sp>
            <p:nvSpPr>
              <p:cNvPr id="106630" name="Rectangle 1158"/>
              <p:cNvSpPr>
                <a:spLocks noChangeArrowheads="1"/>
              </p:cNvSpPr>
              <p:nvPr/>
            </p:nvSpPr>
            <p:spPr bwMode="auto">
              <a:xfrm>
                <a:off x="1924" y="7938"/>
                <a:ext cx="1080"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31" name="Rectangle 1159"/>
              <p:cNvSpPr>
                <a:spLocks noChangeArrowheads="1"/>
              </p:cNvSpPr>
              <p:nvPr/>
            </p:nvSpPr>
            <p:spPr bwMode="auto">
              <a:xfrm>
                <a:off x="1924" y="7938"/>
                <a:ext cx="1080"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632" name="Rectangle 1160"/>
            <p:cNvSpPr>
              <a:spLocks noChangeArrowheads="1"/>
            </p:cNvSpPr>
            <p:nvPr/>
          </p:nvSpPr>
          <p:spPr bwMode="auto">
            <a:xfrm>
              <a:off x="2122" y="8091"/>
              <a:ext cx="765"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教學組</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633" name="Group 1161"/>
            <p:cNvGrpSpPr>
              <a:grpSpLocks/>
            </p:cNvGrpSpPr>
            <p:nvPr/>
          </p:nvGrpSpPr>
          <p:grpSpPr bwMode="auto">
            <a:xfrm>
              <a:off x="3437" y="7938"/>
              <a:ext cx="1080" cy="505"/>
              <a:chOff x="3437" y="7938"/>
              <a:chExt cx="1080" cy="505"/>
            </a:xfrm>
          </p:grpSpPr>
          <p:sp>
            <p:nvSpPr>
              <p:cNvPr id="106634" name="Rectangle 1162"/>
              <p:cNvSpPr>
                <a:spLocks noChangeArrowheads="1"/>
              </p:cNvSpPr>
              <p:nvPr/>
            </p:nvSpPr>
            <p:spPr bwMode="auto">
              <a:xfrm>
                <a:off x="3437" y="7938"/>
                <a:ext cx="1080"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35" name="Rectangle 1163"/>
              <p:cNvSpPr>
                <a:spLocks noChangeArrowheads="1"/>
              </p:cNvSpPr>
              <p:nvPr/>
            </p:nvSpPr>
            <p:spPr bwMode="auto">
              <a:xfrm>
                <a:off x="3437" y="7938"/>
                <a:ext cx="1080"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636" name="Rectangle 1164"/>
            <p:cNvSpPr>
              <a:spLocks noChangeArrowheads="1"/>
            </p:cNvSpPr>
            <p:nvPr/>
          </p:nvSpPr>
          <p:spPr bwMode="auto">
            <a:xfrm>
              <a:off x="3634" y="8091"/>
              <a:ext cx="765"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輔導組</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637" name="Group 1165"/>
            <p:cNvGrpSpPr>
              <a:grpSpLocks/>
            </p:cNvGrpSpPr>
            <p:nvPr/>
          </p:nvGrpSpPr>
          <p:grpSpPr bwMode="auto">
            <a:xfrm>
              <a:off x="2715" y="5195"/>
              <a:ext cx="1225" cy="505"/>
              <a:chOff x="2715" y="5195"/>
              <a:chExt cx="1225" cy="505"/>
            </a:xfrm>
          </p:grpSpPr>
          <p:sp>
            <p:nvSpPr>
              <p:cNvPr id="106638" name="Rectangle 1166"/>
              <p:cNvSpPr>
                <a:spLocks noChangeArrowheads="1"/>
              </p:cNvSpPr>
              <p:nvPr/>
            </p:nvSpPr>
            <p:spPr bwMode="auto">
              <a:xfrm>
                <a:off x="2715" y="5195"/>
                <a:ext cx="1225"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39" name="Rectangle 1167"/>
              <p:cNvSpPr>
                <a:spLocks noChangeArrowheads="1"/>
              </p:cNvSpPr>
              <p:nvPr/>
            </p:nvSpPr>
            <p:spPr bwMode="auto">
              <a:xfrm>
                <a:off x="2715" y="5195"/>
                <a:ext cx="1225"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640" name="Rectangle 1168"/>
            <p:cNvSpPr>
              <a:spLocks noChangeArrowheads="1"/>
            </p:cNvSpPr>
            <p:nvPr/>
          </p:nvSpPr>
          <p:spPr bwMode="auto">
            <a:xfrm>
              <a:off x="2984" y="5348"/>
              <a:ext cx="765"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召集人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641" name="Group 1169"/>
            <p:cNvGrpSpPr>
              <a:grpSpLocks/>
            </p:cNvGrpSpPr>
            <p:nvPr/>
          </p:nvGrpSpPr>
          <p:grpSpPr bwMode="auto">
            <a:xfrm>
              <a:off x="2715" y="6063"/>
              <a:ext cx="1225" cy="505"/>
              <a:chOff x="2715" y="6063"/>
              <a:chExt cx="1225" cy="505"/>
            </a:xfrm>
          </p:grpSpPr>
          <p:sp>
            <p:nvSpPr>
              <p:cNvPr id="106642" name="Rectangle 1170"/>
              <p:cNvSpPr>
                <a:spLocks noChangeArrowheads="1"/>
              </p:cNvSpPr>
              <p:nvPr/>
            </p:nvSpPr>
            <p:spPr bwMode="auto">
              <a:xfrm>
                <a:off x="2715" y="6063"/>
                <a:ext cx="1225"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43" name="Rectangle 1171"/>
              <p:cNvSpPr>
                <a:spLocks noChangeArrowheads="1"/>
              </p:cNvSpPr>
              <p:nvPr/>
            </p:nvSpPr>
            <p:spPr bwMode="auto">
              <a:xfrm>
                <a:off x="2715" y="6063"/>
                <a:ext cx="1225"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644" name="Rectangle 1172"/>
            <p:cNvSpPr>
              <a:spLocks noChangeArrowheads="1"/>
            </p:cNvSpPr>
            <p:nvPr/>
          </p:nvSpPr>
          <p:spPr bwMode="auto">
            <a:xfrm>
              <a:off x="2869" y="6216"/>
              <a:ext cx="10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副召集人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645" name="Group 1173"/>
            <p:cNvGrpSpPr>
              <a:grpSpLocks/>
            </p:cNvGrpSpPr>
            <p:nvPr/>
          </p:nvGrpSpPr>
          <p:grpSpPr bwMode="auto">
            <a:xfrm>
              <a:off x="2715" y="6929"/>
              <a:ext cx="1225" cy="505"/>
              <a:chOff x="2715" y="6929"/>
              <a:chExt cx="1225" cy="505"/>
            </a:xfrm>
          </p:grpSpPr>
          <p:sp>
            <p:nvSpPr>
              <p:cNvPr id="106646" name="Rectangle 1174"/>
              <p:cNvSpPr>
                <a:spLocks noChangeArrowheads="1"/>
              </p:cNvSpPr>
              <p:nvPr/>
            </p:nvSpPr>
            <p:spPr bwMode="auto">
              <a:xfrm>
                <a:off x="2715" y="6929"/>
                <a:ext cx="1225" cy="505"/>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47" name="Rectangle 1175"/>
              <p:cNvSpPr>
                <a:spLocks noChangeArrowheads="1"/>
              </p:cNvSpPr>
              <p:nvPr/>
            </p:nvSpPr>
            <p:spPr bwMode="auto">
              <a:xfrm>
                <a:off x="2715" y="6929"/>
                <a:ext cx="1225"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648" name="Rectangle 1176"/>
            <p:cNvSpPr>
              <a:spLocks noChangeArrowheads="1"/>
            </p:cNvSpPr>
            <p:nvPr/>
          </p:nvSpPr>
          <p:spPr bwMode="auto">
            <a:xfrm>
              <a:off x="2869" y="7081"/>
              <a:ext cx="10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執行秘書</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49" name="Freeform 1177"/>
            <p:cNvSpPr>
              <a:spLocks noEditPoints="1"/>
            </p:cNvSpPr>
            <p:nvPr/>
          </p:nvSpPr>
          <p:spPr bwMode="auto">
            <a:xfrm>
              <a:off x="4038" y="7778"/>
              <a:ext cx="1502" cy="68"/>
            </a:xfrm>
            <a:custGeom>
              <a:avLst/>
              <a:gdLst/>
              <a:ahLst/>
              <a:cxnLst>
                <a:cxn ang="0">
                  <a:pos x="0" y="0"/>
                </a:cxn>
                <a:cxn ang="0">
                  <a:pos x="127" y="0"/>
                </a:cxn>
                <a:cxn ang="0">
                  <a:pos x="127" y="31"/>
                </a:cxn>
                <a:cxn ang="0">
                  <a:pos x="0" y="31"/>
                </a:cxn>
                <a:cxn ang="0">
                  <a:pos x="0" y="0"/>
                </a:cxn>
                <a:cxn ang="0">
                  <a:pos x="222" y="0"/>
                </a:cxn>
                <a:cxn ang="0">
                  <a:pos x="349" y="0"/>
                </a:cxn>
                <a:cxn ang="0">
                  <a:pos x="349" y="31"/>
                </a:cxn>
                <a:cxn ang="0">
                  <a:pos x="222" y="31"/>
                </a:cxn>
                <a:cxn ang="0">
                  <a:pos x="222" y="0"/>
                </a:cxn>
                <a:cxn ang="0">
                  <a:pos x="445" y="0"/>
                </a:cxn>
                <a:cxn ang="0">
                  <a:pos x="572" y="0"/>
                </a:cxn>
                <a:cxn ang="0">
                  <a:pos x="572" y="31"/>
                </a:cxn>
                <a:cxn ang="0">
                  <a:pos x="445" y="31"/>
                </a:cxn>
                <a:cxn ang="0">
                  <a:pos x="445" y="0"/>
                </a:cxn>
                <a:cxn ang="0">
                  <a:pos x="667" y="0"/>
                </a:cxn>
                <a:cxn ang="0">
                  <a:pos x="794" y="0"/>
                </a:cxn>
                <a:cxn ang="0">
                  <a:pos x="794" y="31"/>
                </a:cxn>
                <a:cxn ang="0">
                  <a:pos x="667" y="31"/>
                </a:cxn>
                <a:cxn ang="0">
                  <a:pos x="667" y="0"/>
                </a:cxn>
                <a:cxn ang="0">
                  <a:pos x="890" y="0"/>
                </a:cxn>
                <a:cxn ang="0">
                  <a:pos x="1017" y="0"/>
                </a:cxn>
                <a:cxn ang="0">
                  <a:pos x="1017" y="31"/>
                </a:cxn>
                <a:cxn ang="0">
                  <a:pos x="890" y="31"/>
                </a:cxn>
                <a:cxn ang="0">
                  <a:pos x="890" y="0"/>
                </a:cxn>
                <a:cxn ang="0">
                  <a:pos x="1112" y="0"/>
                </a:cxn>
                <a:cxn ang="0">
                  <a:pos x="1239" y="0"/>
                </a:cxn>
                <a:cxn ang="0">
                  <a:pos x="1239" y="31"/>
                </a:cxn>
                <a:cxn ang="0">
                  <a:pos x="1112" y="31"/>
                </a:cxn>
                <a:cxn ang="0">
                  <a:pos x="1112" y="0"/>
                </a:cxn>
                <a:cxn ang="0">
                  <a:pos x="1335" y="0"/>
                </a:cxn>
                <a:cxn ang="0">
                  <a:pos x="1462" y="0"/>
                </a:cxn>
                <a:cxn ang="0">
                  <a:pos x="1462" y="31"/>
                </a:cxn>
                <a:cxn ang="0">
                  <a:pos x="1335" y="31"/>
                </a:cxn>
                <a:cxn ang="0">
                  <a:pos x="1335" y="0"/>
                </a:cxn>
                <a:cxn ang="0">
                  <a:pos x="1557" y="0"/>
                </a:cxn>
                <a:cxn ang="0">
                  <a:pos x="1684" y="0"/>
                </a:cxn>
                <a:cxn ang="0">
                  <a:pos x="1684" y="31"/>
                </a:cxn>
                <a:cxn ang="0">
                  <a:pos x="1557" y="31"/>
                </a:cxn>
                <a:cxn ang="0">
                  <a:pos x="1557" y="0"/>
                </a:cxn>
                <a:cxn ang="0">
                  <a:pos x="1780" y="0"/>
                </a:cxn>
                <a:cxn ang="0">
                  <a:pos x="1907" y="0"/>
                </a:cxn>
                <a:cxn ang="0">
                  <a:pos x="1907" y="31"/>
                </a:cxn>
                <a:cxn ang="0">
                  <a:pos x="1780" y="31"/>
                </a:cxn>
                <a:cxn ang="0">
                  <a:pos x="1780" y="0"/>
                </a:cxn>
              </a:cxnLst>
              <a:rect l="0" t="0" r="r" b="b"/>
              <a:pathLst>
                <a:path w="1907" h="31">
                  <a:moveTo>
                    <a:pt x="0" y="0"/>
                  </a:moveTo>
                  <a:lnTo>
                    <a:pt x="127" y="0"/>
                  </a:lnTo>
                  <a:lnTo>
                    <a:pt x="127" y="31"/>
                  </a:lnTo>
                  <a:lnTo>
                    <a:pt x="0" y="31"/>
                  </a:lnTo>
                  <a:lnTo>
                    <a:pt x="0" y="0"/>
                  </a:lnTo>
                  <a:close/>
                  <a:moveTo>
                    <a:pt x="222" y="0"/>
                  </a:moveTo>
                  <a:lnTo>
                    <a:pt x="349" y="0"/>
                  </a:lnTo>
                  <a:lnTo>
                    <a:pt x="349" y="31"/>
                  </a:lnTo>
                  <a:lnTo>
                    <a:pt x="222" y="31"/>
                  </a:lnTo>
                  <a:lnTo>
                    <a:pt x="222" y="0"/>
                  </a:lnTo>
                  <a:close/>
                  <a:moveTo>
                    <a:pt x="445" y="0"/>
                  </a:moveTo>
                  <a:lnTo>
                    <a:pt x="572" y="0"/>
                  </a:lnTo>
                  <a:lnTo>
                    <a:pt x="572" y="31"/>
                  </a:lnTo>
                  <a:lnTo>
                    <a:pt x="445" y="31"/>
                  </a:lnTo>
                  <a:lnTo>
                    <a:pt x="445" y="0"/>
                  </a:lnTo>
                  <a:close/>
                  <a:moveTo>
                    <a:pt x="667" y="0"/>
                  </a:moveTo>
                  <a:lnTo>
                    <a:pt x="794" y="0"/>
                  </a:lnTo>
                  <a:lnTo>
                    <a:pt x="794" y="31"/>
                  </a:lnTo>
                  <a:lnTo>
                    <a:pt x="667" y="31"/>
                  </a:lnTo>
                  <a:lnTo>
                    <a:pt x="667" y="0"/>
                  </a:lnTo>
                  <a:close/>
                  <a:moveTo>
                    <a:pt x="890" y="0"/>
                  </a:moveTo>
                  <a:lnTo>
                    <a:pt x="1017" y="0"/>
                  </a:lnTo>
                  <a:lnTo>
                    <a:pt x="1017" y="31"/>
                  </a:lnTo>
                  <a:lnTo>
                    <a:pt x="890" y="31"/>
                  </a:lnTo>
                  <a:lnTo>
                    <a:pt x="890" y="0"/>
                  </a:lnTo>
                  <a:close/>
                  <a:moveTo>
                    <a:pt x="1112" y="0"/>
                  </a:moveTo>
                  <a:lnTo>
                    <a:pt x="1239" y="0"/>
                  </a:lnTo>
                  <a:lnTo>
                    <a:pt x="1239" y="31"/>
                  </a:lnTo>
                  <a:lnTo>
                    <a:pt x="1112" y="31"/>
                  </a:lnTo>
                  <a:lnTo>
                    <a:pt x="1112" y="0"/>
                  </a:lnTo>
                  <a:close/>
                  <a:moveTo>
                    <a:pt x="1335" y="0"/>
                  </a:moveTo>
                  <a:lnTo>
                    <a:pt x="1462" y="0"/>
                  </a:lnTo>
                  <a:lnTo>
                    <a:pt x="1462" y="31"/>
                  </a:lnTo>
                  <a:lnTo>
                    <a:pt x="1335" y="31"/>
                  </a:lnTo>
                  <a:lnTo>
                    <a:pt x="1335" y="0"/>
                  </a:lnTo>
                  <a:close/>
                  <a:moveTo>
                    <a:pt x="1557" y="0"/>
                  </a:moveTo>
                  <a:lnTo>
                    <a:pt x="1684" y="0"/>
                  </a:lnTo>
                  <a:lnTo>
                    <a:pt x="1684" y="31"/>
                  </a:lnTo>
                  <a:lnTo>
                    <a:pt x="1557" y="31"/>
                  </a:lnTo>
                  <a:lnTo>
                    <a:pt x="1557" y="0"/>
                  </a:lnTo>
                  <a:close/>
                  <a:moveTo>
                    <a:pt x="1780" y="0"/>
                  </a:moveTo>
                  <a:lnTo>
                    <a:pt x="1907" y="0"/>
                  </a:lnTo>
                  <a:lnTo>
                    <a:pt x="1907" y="31"/>
                  </a:lnTo>
                  <a:lnTo>
                    <a:pt x="1780" y="31"/>
                  </a:lnTo>
                  <a:lnTo>
                    <a:pt x="1780" y="0"/>
                  </a:ln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54" name="Freeform 1182"/>
            <p:cNvSpPr>
              <a:spLocks noEditPoints="1"/>
            </p:cNvSpPr>
            <p:nvPr/>
          </p:nvSpPr>
          <p:spPr bwMode="auto">
            <a:xfrm>
              <a:off x="4002" y="5450"/>
              <a:ext cx="858" cy="147"/>
            </a:xfrm>
            <a:custGeom>
              <a:avLst/>
              <a:gdLst/>
              <a:ahLst/>
              <a:cxnLst>
                <a:cxn ang="0">
                  <a:pos x="4499" y="477"/>
                </a:cxn>
                <a:cxn ang="0">
                  <a:pos x="3999" y="476"/>
                </a:cxn>
                <a:cxn ang="0">
                  <a:pos x="3999" y="310"/>
                </a:cxn>
                <a:cxn ang="0">
                  <a:pos x="4499" y="310"/>
                </a:cxn>
                <a:cxn ang="0">
                  <a:pos x="4499" y="477"/>
                </a:cxn>
                <a:cxn ang="0">
                  <a:pos x="3832" y="476"/>
                </a:cxn>
                <a:cxn ang="0">
                  <a:pos x="3332" y="475"/>
                </a:cxn>
                <a:cxn ang="0">
                  <a:pos x="3333" y="308"/>
                </a:cxn>
                <a:cxn ang="0">
                  <a:pos x="3833" y="309"/>
                </a:cxn>
                <a:cxn ang="0">
                  <a:pos x="3832" y="476"/>
                </a:cxn>
                <a:cxn ang="0">
                  <a:pos x="3166" y="475"/>
                </a:cxn>
                <a:cxn ang="0">
                  <a:pos x="2666" y="474"/>
                </a:cxn>
                <a:cxn ang="0">
                  <a:pos x="2666" y="307"/>
                </a:cxn>
                <a:cxn ang="0">
                  <a:pos x="3166" y="308"/>
                </a:cxn>
                <a:cxn ang="0">
                  <a:pos x="3166" y="475"/>
                </a:cxn>
                <a:cxn ang="0">
                  <a:pos x="2499" y="473"/>
                </a:cxn>
                <a:cxn ang="0">
                  <a:pos x="1999" y="473"/>
                </a:cxn>
                <a:cxn ang="0">
                  <a:pos x="1999" y="306"/>
                </a:cxn>
                <a:cxn ang="0">
                  <a:pos x="2499" y="307"/>
                </a:cxn>
                <a:cxn ang="0">
                  <a:pos x="2499" y="473"/>
                </a:cxn>
                <a:cxn ang="0">
                  <a:pos x="1832" y="472"/>
                </a:cxn>
                <a:cxn ang="0">
                  <a:pos x="1332" y="471"/>
                </a:cxn>
                <a:cxn ang="0">
                  <a:pos x="1333" y="305"/>
                </a:cxn>
                <a:cxn ang="0">
                  <a:pos x="1833" y="306"/>
                </a:cxn>
                <a:cxn ang="0">
                  <a:pos x="1832" y="472"/>
                </a:cxn>
                <a:cxn ang="0">
                  <a:pos x="1166" y="471"/>
                </a:cxn>
                <a:cxn ang="0">
                  <a:pos x="666" y="470"/>
                </a:cxn>
                <a:cxn ang="0">
                  <a:pos x="666" y="303"/>
                </a:cxn>
                <a:cxn ang="0">
                  <a:pos x="1166" y="304"/>
                </a:cxn>
                <a:cxn ang="0">
                  <a:pos x="1166" y="471"/>
                </a:cxn>
                <a:cxn ang="0">
                  <a:pos x="499" y="470"/>
                </a:cxn>
                <a:cxn ang="0">
                  <a:pos x="166" y="469"/>
                </a:cxn>
                <a:cxn ang="0">
                  <a:pos x="166" y="302"/>
                </a:cxn>
                <a:cxn ang="0">
                  <a:pos x="499" y="303"/>
                </a:cxn>
                <a:cxn ang="0">
                  <a:pos x="499" y="470"/>
                </a:cxn>
                <a:cxn ang="0">
                  <a:pos x="623" y="750"/>
                </a:cxn>
                <a:cxn ang="0">
                  <a:pos x="0" y="385"/>
                </a:cxn>
                <a:cxn ang="0">
                  <a:pos x="624" y="23"/>
                </a:cxn>
                <a:cxn ang="0">
                  <a:pos x="738" y="53"/>
                </a:cxn>
                <a:cxn ang="0">
                  <a:pos x="708" y="167"/>
                </a:cxn>
                <a:cxn ang="0">
                  <a:pos x="208" y="458"/>
                </a:cxn>
                <a:cxn ang="0">
                  <a:pos x="208" y="314"/>
                </a:cxn>
                <a:cxn ang="0">
                  <a:pos x="707" y="606"/>
                </a:cxn>
                <a:cxn ang="0">
                  <a:pos x="737" y="720"/>
                </a:cxn>
                <a:cxn ang="0">
                  <a:pos x="623" y="750"/>
                </a:cxn>
              </a:cxnLst>
              <a:rect l="0" t="0" r="r" b="b"/>
              <a:pathLst>
                <a:path w="4499" h="774">
                  <a:moveTo>
                    <a:pt x="4499" y="477"/>
                  </a:moveTo>
                  <a:lnTo>
                    <a:pt x="3999" y="476"/>
                  </a:lnTo>
                  <a:lnTo>
                    <a:pt x="3999" y="310"/>
                  </a:lnTo>
                  <a:lnTo>
                    <a:pt x="4499" y="310"/>
                  </a:lnTo>
                  <a:lnTo>
                    <a:pt x="4499" y="477"/>
                  </a:lnTo>
                  <a:close/>
                  <a:moveTo>
                    <a:pt x="3832" y="476"/>
                  </a:moveTo>
                  <a:lnTo>
                    <a:pt x="3332" y="475"/>
                  </a:lnTo>
                  <a:lnTo>
                    <a:pt x="3333" y="308"/>
                  </a:lnTo>
                  <a:lnTo>
                    <a:pt x="3833" y="309"/>
                  </a:lnTo>
                  <a:lnTo>
                    <a:pt x="3832" y="476"/>
                  </a:lnTo>
                  <a:close/>
                  <a:moveTo>
                    <a:pt x="3166" y="475"/>
                  </a:moveTo>
                  <a:lnTo>
                    <a:pt x="2666" y="474"/>
                  </a:lnTo>
                  <a:lnTo>
                    <a:pt x="2666" y="307"/>
                  </a:lnTo>
                  <a:lnTo>
                    <a:pt x="3166" y="308"/>
                  </a:lnTo>
                  <a:lnTo>
                    <a:pt x="3166" y="475"/>
                  </a:lnTo>
                  <a:close/>
                  <a:moveTo>
                    <a:pt x="2499" y="473"/>
                  </a:moveTo>
                  <a:lnTo>
                    <a:pt x="1999" y="473"/>
                  </a:lnTo>
                  <a:lnTo>
                    <a:pt x="1999" y="306"/>
                  </a:lnTo>
                  <a:lnTo>
                    <a:pt x="2499" y="307"/>
                  </a:lnTo>
                  <a:lnTo>
                    <a:pt x="2499" y="473"/>
                  </a:lnTo>
                  <a:close/>
                  <a:moveTo>
                    <a:pt x="1832" y="472"/>
                  </a:moveTo>
                  <a:lnTo>
                    <a:pt x="1332" y="471"/>
                  </a:lnTo>
                  <a:lnTo>
                    <a:pt x="1333" y="305"/>
                  </a:lnTo>
                  <a:lnTo>
                    <a:pt x="1833" y="306"/>
                  </a:lnTo>
                  <a:lnTo>
                    <a:pt x="1832" y="472"/>
                  </a:lnTo>
                  <a:close/>
                  <a:moveTo>
                    <a:pt x="1166" y="471"/>
                  </a:moveTo>
                  <a:lnTo>
                    <a:pt x="666" y="470"/>
                  </a:lnTo>
                  <a:lnTo>
                    <a:pt x="666" y="303"/>
                  </a:lnTo>
                  <a:lnTo>
                    <a:pt x="1166" y="304"/>
                  </a:lnTo>
                  <a:lnTo>
                    <a:pt x="1166" y="471"/>
                  </a:lnTo>
                  <a:close/>
                  <a:moveTo>
                    <a:pt x="499" y="470"/>
                  </a:moveTo>
                  <a:lnTo>
                    <a:pt x="166" y="469"/>
                  </a:lnTo>
                  <a:lnTo>
                    <a:pt x="166" y="302"/>
                  </a:lnTo>
                  <a:lnTo>
                    <a:pt x="499" y="303"/>
                  </a:lnTo>
                  <a:lnTo>
                    <a:pt x="499" y="470"/>
                  </a:lnTo>
                  <a:close/>
                  <a:moveTo>
                    <a:pt x="623" y="750"/>
                  </a:moveTo>
                  <a:lnTo>
                    <a:pt x="0" y="385"/>
                  </a:lnTo>
                  <a:lnTo>
                    <a:pt x="624" y="23"/>
                  </a:lnTo>
                  <a:cubicBezTo>
                    <a:pt x="664" y="0"/>
                    <a:pt x="715" y="13"/>
                    <a:pt x="738" y="53"/>
                  </a:cubicBezTo>
                  <a:cubicBezTo>
                    <a:pt x="762" y="93"/>
                    <a:pt x="748" y="144"/>
                    <a:pt x="708" y="167"/>
                  </a:cubicBezTo>
                  <a:lnTo>
                    <a:pt x="208" y="458"/>
                  </a:lnTo>
                  <a:lnTo>
                    <a:pt x="208" y="314"/>
                  </a:lnTo>
                  <a:lnTo>
                    <a:pt x="707" y="606"/>
                  </a:lnTo>
                  <a:cubicBezTo>
                    <a:pt x="747" y="630"/>
                    <a:pt x="760" y="681"/>
                    <a:pt x="737" y="720"/>
                  </a:cubicBezTo>
                  <a:cubicBezTo>
                    <a:pt x="714" y="760"/>
                    <a:pt x="663" y="774"/>
                    <a:pt x="623" y="750"/>
                  </a:cubicBez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59" name="Freeform 1187"/>
            <p:cNvSpPr>
              <a:spLocks noEditPoints="1"/>
            </p:cNvSpPr>
            <p:nvPr/>
          </p:nvSpPr>
          <p:spPr bwMode="auto">
            <a:xfrm>
              <a:off x="4002" y="7126"/>
              <a:ext cx="858" cy="147"/>
            </a:xfrm>
            <a:custGeom>
              <a:avLst/>
              <a:gdLst/>
              <a:ahLst/>
              <a:cxnLst>
                <a:cxn ang="0">
                  <a:pos x="4499" y="477"/>
                </a:cxn>
                <a:cxn ang="0">
                  <a:pos x="3999" y="476"/>
                </a:cxn>
                <a:cxn ang="0">
                  <a:pos x="3999" y="309"/>
                </a:cxn>
                <a:cxn ang="0">
                  <a:pos x="4499" y="310"/>
                </a:cxn>
                <a:cxn ang="0">
                  <a:pos x="4499" y="477"/>
                </a:cxn>
                <a:cxn ang="0">
                  <a:pos x="3832" y="476"/>
                </a:cxn>
                <a:cxn ang="0">
                  <a:pos x="3332" y="475"/>
                </a:cxn>
                <a:cxn ang="0">
                  <a:pos x="3333" y="308"/>
                </a:cxn>
                <a:cxn ang="0">
                  <a:pos x="3833" y="309"/>
                </a:cxn>
                <a:cxn ang="0">
                  <a:pos x="3832" y="476"/>
                </a:cxn>
                <a:cxn ang="0">
                  <a:pos x="3166" y="474"/>
                </a:cxn>
                <a:cxn ang="0">
                  <a:pos x="2666" y="473"/>
                </a:cxn>
                <a:cxn ang="0">
                  <a:pos x="2666" y="307"/>
                </a:cxn>
                <a:cxn ang="0">
                  <a:pos x="3166" y="308"/>
                </a:cxn>
                <a:cxn ang="0">
                  <a:pos x="3166" y="474"/>
                </a:cxn>
                <a:cxn ang="0">
                  <a:pos x="2499" y="473"/>
                </a:cxn>
                <a:cxn ang="0">
                  <a:pos x="1999" y="472"/>
                </a:cxn>
                <a:cxn ang="0">
                  <a:pos x="1999" y="306"/>
                </a:cxn>
                <a:cxn ang="0">
                  <a:pos x="2499" y="306"/>
                </a:cxn>
                <a:cxn ang="0">
                  <a:pos x="2499" y="473"/>
                </a:cxn>
                <a:cxn ang="0">
                  <a:pos x="1832" y="472"/>
                </a:cxn>
                <a:cxn ang="0">
                  <a:pos x="1332" y="471"/>
                </a:cxn>
                <a:cxn ang="0">
                  <a:pos x="1333" y="304"/>
                </a:cxn>
                <a:cxn ang="0">
                  <a:pos x="1833" y="305"/>
                </a:cxn>
                <a:cxn ang="0">
                  <a:pos x="1832" y="472"/>
                </a:cxn>
                <a:cxn ang="0">
                  <a:pos x="1166" y="471"/>
                </a:cxn>
                <a:cxn ang="0">
                  <a:pos x="666" y="470"/>
                </a:cxn>
                <a:cxn ang="0">
                  <a:pos x="666" y="303"/>
                </a:cxn>
                <a:cxn ang="0">
                  <a:pos x="1166" y="304"/>
                </a:cxn>
                <a:cxn ang="0">
                  <a:pos x="1166" y="471"/>
                </a:cxn>
                <a:cxn ang="0">
                  <a:pos x="499" y="469"/>
                </a:cxn>
                <a:cxn ang="0">
                  <a:pos x="166" y="469"/>
                </a:cxn>
                <a:cxn ang="0">
                  <a:pos x="166" y="302"/>
                </a:cxn>
                <a:cxn ang="0">
                  <a:pos x="499" y="303"/>
                </a:cxn>
                <a:cxn ang="0">
                  <a:pos x="499" y="469"/>
                </a:cxn>
                <a:cxn ang="0">
                  <a:pos x="623" y="750"/>
                </a:cxn>
                <a:cxn ang="0">
                  <a:pos x="0" y="385"/>
                </a:cxn>
                <a:cxn ang="0">
                  <a:pos x="624" y="23"/>
                </a:cxn>
                <a:cxn ang="0">
                  <a:pos x="738" y="53"/>
                </a:cxn>
                <a:cxn ang="0">
                  <a:pos x="708" y="167"/>
                </a:cxn>
                <a:cxn ang="0">
                  <a:pos x="208" y="458"/>
                </a:cxn>
                <a:cxn ang="0">
                  <a:pos x="208" y="314"/>
                </a:cxn>
                <a:cxn ang="0">
                  <a:pos x="707" y="606"/>
                </a:cxn>
                <a:cxn ang="0">
                  <a:pos x="737" y="720"/>
                </a:cxn>
                <a:cxn ang="0">
                  <a:pos x="623" y="750"/>
                </a:cxn>
              </a:cxnLst>
              <a:rect l="0" t="0" r="r" b="b"/>
              <a:pathLst>
                <a:path w="4499" h="773">
                  <a:moveTo>
                    <a:pt x="4499" y="477"/>
                  </a:moveTo>
                  <a:lnTo>
                    <a:pt x="3999" y="476"/>
                  </a:lnTo>
                  <a:lnTo>
                    <a:pt x="3999" y="309"/>
                  </a:lnTo>
                  <a:lnTo>
                    <a:pt x="4499" y="310"/>
                  </a:lnTo>
                  <a:lnTo>
                    <a:pt x="4499" y="477"/>
                  </a:lnTo>
                  <a:close/>
                  <a:moveTo>
                    <a:pt x="3832" y="476"/>
                  </a:moveTo>
                  <a:lnTo>
                    <a:pt x="3332" y="475"/>
                  </a:lnTo>
                  <a:lnTo>
                    <a:pt x="3333" y="308"/>
                  </a:lnTo>
                  <a:lnTo>
                    <a:pt x="3833" y="309"/>
                  </a:lnTo>
                  <a:lnTo>
                    <a:pt x="3832" y="476"/>
                  </a:lnTo>
                  <a:close/>
                  <a:moveTo>
                    <a:pt x="3166" y="474"/>
                  </a:moveTo>
                  <a:lnTo>
                    <a:pt x="2666" y="473"/>
                  </a:lnTo>
                  <a:lnTo>
                    <a:pt x="2666" y="307"/>
                  </a:lnTo>
                  <a:lnTo>
                    <a:pt x="3166" y="308"/>
                  </a:lnTo>
                  <a:lnTo>
                    <a:pt x="3166" y="474"/>
                  </a:lnTo>
                  <a:close/>
                  <a:moveTo>
                    <a:pt x="2499" y="473"/>
                  </a:moveTo>
                  <a:lnTo>
                    <a:pt x="1999" y="472"/>
                  </a:lnTo>
                  <a:lnTo>
                    <a:pt x="1999" y="306"/>
                  </a:lnTo>
                  <a:lnTo>
                    <a:pt x="2499" y="306"/>
                  </a:lnTo>
                  <a:lnTo>
                    <a:pt x="2499" y="473"/>
                  </a:lnTo>
                  <a:close/>
                  <a:moveTo>
                    <a:pt x="1832" y="472"/>
                  </a:moveTo>
                  <a:lnTo>
                    <a:pt x="1332" y="471"/>
                  </a:lnTo>
                  <a:lnTo>
                    <a:pt x="1333" y="304"/>
                  </a:lnTo>
                  <a:lnTo>
                    <a:pt x="1833" y="305"/>
                  </a:lnTo>
                  <a:lnTo>
                    <a:pt x="1832" y="472"/>
                  </a:lnTo>
                  <a:close/>
                  <a:moveTo>
                    <a:pt x="1166" y="471"/>
                  </a:moveTo>
                  <a:lnTo>
                    <a:pt x="666" y="470"/>
                  </a:lnTo>
                  <a:lnTo>
                    <a:pt x="666" y="303"/>
                  </a:lnTo>
                  <a:lnTo>
                    <a:pt x="1166" y="304"/>
                  </a:lnTo>
                  <a:lnTo>
                    <a:pt x="1166" y="471"/>
                  </a:lnTo>
                  <a:close/>
                  <a:moveTo>
                    <a:pt x="499" y="469"/>
                  </a:moveTo>
                  <a:lnTo>
                    <a:pt x="166" y="469"/>
                  </a:lnTo>
                  <a:lnTo>
                    <a:pt x="166" y="302"/>
                  </a:lnTo>
                  <a:lnTo>
                    <a:pt x="499" y="303"/>
                  </a:lnTo>
                  <a:lnTo>
                    <a:pt x="499" y="469"/>
                  </a:lnTo>
                  <a:close/>
                  <a:moveTo>
                    <a:pt x="623" y="750"/>
                  </a:moveTo>
                  <a:lnTo>
                    <a:pt x="0" y="385"/>
                  </a:lnTo>
                  <a:lnTo>
                    <a:pt x="624" y="23"/>
                  </a:lnTo>
                  <a:cubicBezTo>
                    <a:pt x="664" y="0"/>
                    <a:pt x="715" y="13"/>
                    <a:pt x="738" y="53"/>
                  </a:cubicBezTo>
                  <a:cubicBezTo>
                    <a:pt x="762" y="93"/>
                    <a:pt x="748" y="144"/>
                    <a:pt x="708" y="167"/>
                  </a:cubicBezTo>
                  <a:lnTo>
                    <a:pt x="208" y="458"/>
                  </a:lnTo>
                  <a:lnTo>
                    <a:pt x="208" y="314"/>
                  </a:lnTo>
                  <a:lnTo>
                    <a:pt x="707" y="606"/>
                  </a:lnTo>
                  <a:cubicBezTo>
                    <a:pt x="747" y="629"/>
                    <a:pt x="760" y="680"/>
                    <a:pt x="737" y="720"/>
                  </a:cubicBezTo>
                  <a:cubicBezTo>
                    <a:pt x="714" y="760"/>
                    <a:pt x="663" y="773"/>
                    <a:pt x="623" y="750"/>
                  </a:cubicBez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60" name="Line 1188"/>
            <p:cNvSpPr>
              <a:spLocks noChangeShapeType="1"/>
            </p:cNvSpPr>
            <p:nvPr/>
          </p:nvSpPr>
          <p:spPr bwMode="auto">
            <a:xfrm>
              <a:off x="5526" y="7795"/>
              <a:ext cx="1" cy="288"/>
            </a:xfrm>
            <a:prstGeom prst="line">
              <a:avLst/>
            </a:prstGeom>
            <a:noFill/>
            <a:ln w="26">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106661" name="Group 1189"/>
            <p:cNvGrpSpPr>
              <a:grpSpLocks/>
            </p:cNvGrpSpPr>
            <p:nvPr/>
          </p:nvGrpSpPr>
          <p:grpSpPr bwMode="auto">
            <a:xfrm>
              <a:off x="4951" y="7938"/>
              <a:ext cx="1081" cy="505"/>
              <a:chOff x="4951" y="7938"/>
              <a:chExt cx="1081" cy="505"/>
            </a:xfrm>
          </p:grpSpPr>
          <p:sp>
            <p:nvSpPr>
              <p:cNvPr id="106662" name="Rectangle 1190"/>
              <p:cNvSpPr>
                <a:spLocks noChangeArrowheads="1"/>
              </p:cNvSpPr>
              <p:nvPr/>
            </p:nvSpPr>
            <p:spPr bwMode="auto">
              <a:xfrm>
                <a:off x="4951" y="7938"/>
                <a:ext cx="1081"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63" name="Rectangle 1191"/>
              <p:cNvSpPr>
                <a:spLocks noChangeArrowheads="1"/>
              </p:cNvSpPr>
              <p:nvPr/>
            </p:nvSpPr>
            <p:spPr bwMode="auto">
              <a:xfrm>
                <a:off x="4951" y="7938"/>
                <a:ext cx="1081"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664" name="Rectangle 1192"/>
            <p:cNvSpPr>
              <a:spLocks noChangeArrowheads="1"/>
            </p:cNvSpPr>
            <p:nvPr/>
          </p:nvSpPr>
          <p:spPr bwMode="auto">
            <a:xfrm>
              <a:off x="5149" y="8091"/>
              <a:ext cx="765"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活動組</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65" name="Freeform 1193"/>
            <p:cNvSpPr>
              <a:spLocks noEditPoints="1"/>
            </p:cNvSpPr>
            <p:nvPr/>
          </p:nvSpPr>
          <p:spPr bwMode="auto">
            <a:xfrm>
              <a:off x="2457" y="8475"/>
              <a:ext cx="86" cy="455"/>
            </a:xfrm>
            <a:custGeom>
              <a:avLst/>
              <a:gdLst/>
              <a:ahLst/>
              <a:cxnLst>
                <a:cxn ang="0">
                  <a:pos x="58" y="71"/>
                </a:cxn>
                <a:cxn ang="0">
                  <a:pos x="59" y="186"/>
                </a:cxn>
                <a:cxn ang="0">
                  <a:pos x="31" y="186"/>
                </a:cxn>
                <a:cxn ang="0">
                  <a:pos x="29" y="71"/>
                </a:cxn>
                <a:cxn ang="0">
                  <a:pos x="58" y="71"/>
                </a:cxn>
                <a:cxn ang="0">
                  <a:pos x="61" y="272"/>
                </a:cxn>
                <a:cxn ang="0">
                  <a:pos x="62" y="300"/>
                </a:cxn>
                <a:cxn ang="0">
                  <a:pos x="33" y="301"/>
                </a:cxn>
                <a:cxn ang="0">
                  <a:pos x="32" y="272"/>
                </a:cxn>
                <a:cxn ang="0">
                  <a:pos x="61" y="272"/>
                </a:cxn>
                <a:cxn ang="0">
                  <a:pos x="63" y="386"/>
                </a:cxn>
                <a:cxn ang="0">
                  <a:pos x="64" y="455"/>
                </a:cxn>
                <a:cxn ang="0">
                  <a:pos x="36" y="455"/>
                </a:cxn>
                <a:cxn ang="0">
                  <a:pos x="34" y="387"/>
                </a:cxn>
                <a:cxn ang="0">
                  <a:pos x="63" y="386"/>
                </a:cxn>
                <a:cxn ang="0">
                  <a:pos x="0" y="86"/>
                </a:cxn>
                <a:cxn ang="0">
                  <a:pos x="42" y="0"/>
                </a:cxn>
                <a:cxn ang="0">
                  <a:pos x="86" y="85"/>
                </a:cxn>
                <a:cxn ang="0">
                  <a:pos x="0" y="86"/>
                </a:cxn>
              </a:cxnLst>
              <a:rect l="0" t="0" r="r" b="b"/>
              <a:pathLst>
                <a:path w="86" h="455">
                  <a:moveTo>
                    <a:pt x="58" y="71"/>
                  </a:moveTo>
                  <a:lnTo>
                    <a:pt x="59" y="186"/>
                  </a:lnTo>
                  <a:lnTo>
                    <a:pt x="31" y="186"/>
                  </a:lnTo>
                  <a:lnTo>
                    <a:pt x="29" y="71"/>
                  </a:lnTo>
                  <a:lnTo>
                    <a:pt x="58" y="71"/>
                  </a:lnTo>
                  <a:close/>
                  <a:moveTo>
                    <a:pt x="61" y="272"/>
                  </a:moveTo>
                  <a:lnTo>
                    <a:pt x="62" y="300"/>
                  </a:lnTo>
                  <a:lnTo>
                    <a:pt x="33" y="301"/>
                  </a:lnTo>
                  <a:lnTo>
                    <a:pt x="32" y="272"/>
                  </a:lnTo>
                  <a:lnTo>
                    <a:pt x="61" y="272"/>
                  </a:lnTo>
                  <a:close/>
                  <a:moveTo>
                    <a:pt x="63" y="386"/>
                  </a:moveTo>
                  <a:lnTo>
                    <a:pt x="64" y="455"/>
                  </a:lnTo>
                  <a:lnTo>
                    <a:pt x="36" y="455"/>
                  </a:lnTo>
                  <a:lnTo>
                    <a:pt x="34" y="387"/>
                  </a:lnTo>
                  <a:lnTo>
                    <a:pt x="63" y="386"/>
                  </a:lnTo>
                  <a:close/>
                  <a:moveTo>
                    <a:pt x="0" y="86"/>
                  </a:moveTo>
                  <a:lnTo>
                    <a:pt x="42" y="0"/>
                  </a:lnTo>
                  <a:lnTo>
                    <a:pt x="86" y="85"/>
                  </a:lnTo>
                  <a:lnTo>
                    <a:pt x="0" y="86"/>
                  </a:ln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66" name="Freeform 1194"/>
            <p:cNvSpPr>
              <a:spLocks noEditPoints="1"/>
            </p:cNvSpPr>
            <p:nvPr/>
          </p:nvSpPr>
          <p:spPr bwMode="auto">
            <a:xfrm>
              <a:off x="945" y="8475"/>
              <a:ext cx="85" cy="455"/>
            </a:xfrm>
            <a:custGeom>
              <a:avLst/>
              <a:gdLst/>
              <a:ahLst/>
              <a:cxnLst>
                <a:cxn ang="0">
                  <a:pos x="57" y="71"/>
                </a:cxn>
                <a:cxn ang="0">
                  <a:pos x="58" y="186"/>
                </a:cxn>
                <a:cxn ang="0">
                  <a:pos x="30" y="186"/>
                </a:cxn>
                <a:cxn ang="0">
                  <a:pos x="28" y="71"/>
                </a:cxn>
                <a:cxn ang="0">
                  <a:pos x="57" y="71"/>
                </a:cxn>
                <a:cxn ang="0">
                  <a:pos x="60" y="272"/>
                </a:cxn>
                <a:cxn ang="0">
                  <a:pos x="61" y="300"/>
                </a:cxn>
                <a:cxn ang="0">
                  <a:pos x="32" y="301"/>
                </a:cxn>
                <a:cxn ang="0">
                  <a:pos x="31" y="272"/>
                </a:cxn>
                <a:cxn ang="0">
                  <a:pos x="60" y="272"/>
                </a:cxn>
                <a:cxn ang="0">
                  <a:pos x="62" y="386"/>
                </a:cxn>
                <a:cxn ang="0">
                  <a:pos x="63" y="455"/>
                </a:cxn>
                <a:cxn ang="0">
                  <a:pos x="35" y="455"/>
                </a:cxn>
                <a:cxn ang="0">
                  <a:pos x="34" y="387"/>
                </a:cxn>
                <a:cxn ang="0">
                  <a:pos x="62" y="386"/>
                </a:cxn>
                <a:cxn ang="0">
                  <a:pos x="0" y="86"/>
                </a:cxn>
                <a:cxn ang="0">
                  <a:pos x="41" y="0"/>
                </a:cxn>
                <a:cxn ang="0">
                  <a:pos x="85" y="85"/>
                </a:cxn>
                <a:cxn ang="0">
                  <a:pos x="0" y="86"/>
                </a:cxn>
              </a:cxnLst>
              <a:rect l="0" t="0" r="r" b="b"/>
              <a:pathLst>
                <a:path w="85" h="455">
                  <a:moveTo>
                    <a:pt x="57" y="71"/>
                  </a:moveTo>
                  <a:lnTo>
                    <a:pt x="58" y="186"/>
                  </a:lnTo>
                  <a:lnTo>
                    <a:pt x="30" y="186"/>
                  </a:lnTo>
                  <a:lnTo>
                    <a:pt x="28" y="71"/>
                  </a:lnTo>
                  <a:lnTo>
                    <a:pt x="57" y="71"/>
                  </a:lnTo>
                  <a:close/>
                  <a:moveTo>
                    <a:pt x="60" y="272"/>
                  </a:moveTo>
                  <a:lnTo>
                    <a:pt x="61" y="300"/>
                  </a:lnTo>
                  <a:lnTo>
                    <a:pt x="32" y="301"/>
                  </a:lnTo>
                  <a:lnTo>
                    <a:pt x="31" y="272"/>
                  </a:lnTo>
                  <a:lnTo>
                    <a:pt x="60" y="272"/>
                  </a:lnTo>
                  <a:close/>
                  <a:moveTo>
                    <a:pt x="62" y="386"/>
                  </a:moveTo>
                  <a:lnTo>
                    <a:pt x="63" y="455"/>
                  </a:lnTo>
                  <a:lnTo>
                    <a:pt x="35" y="455"/>
                  </a:lnTo>
                  <a:lnTo>
                    <a:pt x="34" y="387"/>
                  </a:lnTo>
                  <a:lnTo>
                    <a:pt x="62" y="386"/>
                  </a:lnTo>
                  <a:close/>
                  <a:moveTo>
                    <a:pt x="0" y="86"/>
                  </a:moveTo>
                  <a:lnTo>
                    <a:pt x="41" y="0"/>
                  </a:lnTo>
                  <a:lnTo>
                    <a:pt x="85" y="85"/>
                  </a:lnTo>
                  <a:lnTo>
                    <a:pt x="0" y="86"/>
                  </a:ln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67" name="Freeform 1195"/>
            <p:cNvSpPr>
              <a:spLocks noEditPoints="1"/>
            </p:cNvSpPr>
            <p:nvPr/>
          </p:nvSpPr>
          <p:spPr bwMode="auto">
            <a:xfrm>
              <a:off x="5485" y="8475"/>
              <a:ext cx="86" cy="455"/>
            </a:xfrm>
            <a:custGeom>
              <a:avLst/>
              <a:gdLst/>
              <a:ahLst/>
              <a:cxnLst>
                <a:cxn ang="0">
                  <a:pos x="57" y="71"/>
                </a:cxn>
                <a:cxn ang="0">
                  <a:pos x="59" y="186"/>
                </a:cxn>
                <a:cxn ang="0">
                  <a:pos x="31" y="186"/>
                </a:cxn>
                <a:cxn ang="0">
                  <a:pos x="28" y="71"/>
                </a:cxn>
                <a:cxn ang="0">
                  <a:pos x="57" y="71"/>
                </a:cxn>
                <a:cxn ang="0">
                  <a:pos x="60" y="272"/>
                </a:cxn>
                <a:cxn ang="0">
                  <a:pos x="61" y="300"/>
                </a:cxn>
                <a:cxn ang="0">
                  <a:pos x="32" y="301"/>
                </a:cxn>
                <a:cxn ang="0">
                  <a:pos x="32" y="272"/>
                </a:cxn>
                <a:cxn ang="0">
                  <a:pos x="60" y="272"/>
                </a:cxn>
                <a:cxn ang="0">
                  <a:pos x="63" y="386"/>
                </a:cxn>
                <a:cxn ang="0">
                  <a:pos x="64" y="455"/>
                </a:cxn>
                <a:cxn ang="0">
                  <a:pos x="35" y="455"/>
                </a:cxn>
                <a:cxn ang="0">
                  <a:pos x="34" y="387"/>
                </a:cxn>
                <a:cxn ang="0">
                  <a:pos x="63" y="386"/>
                </a:cxn>
                <a:cxn ang="0">
                  <a:pos x="0" y="86"/>
                </a:cxn>
                <a:cxn ang="0">
                  <a:pos x="41" y="0"/>
                </a:cxn>
                <a:cxn ang="0">
                  <a:pos x="86" y="85"/>
                </a:cxn>
                <a:cxn ang="0">
                  <a:pos x="0" y="86"/>
                </a:cxn>
              </a:cxnLst>
              <a:rect l="0" t="0" r="r" b="b"/>
              <a:pathLst>
                <a:path w="86" h="455">
                  <a:moveTo>
                    <a:pt x="57" y="71"/>
                  </a:moveTo>
                  <a:lnTo>
                    <a:pt x="59" y="186"/>
                  </a:lnTo>
                  <a:lnTo>
                    <a:pt x="31" y="186"/>
                  </a:lnTo>
                  <a:lnTo>
                    <a:pt x="28" y="71"/>
                  </a:lnTo>
                  <a:lnTo>
                    <a:pt x="57" y="71"/>
                  </a:lnTo>
                  <a:close/>
                  <a:moveTo>
                    <a:pt x="60" y="272"/>
                  </a:moveTo>
                  <a:lnTo>
                    <a:pt x="61" y="300"/>
                  </a:lnTo>
                  <a:lnTo>
                    <a:pt x="32" y="301"/>
                  </a:lnTo>
                  <a:lnTo>
                    <a:pt x="32" y="272"/>
                  </a:lnTo>
                  <a:lnTo>
                    <a:pt x="60" y="272"/>
                  </a:lnTo>
                  <a:close/>
                  <a:moveTo>
                    <a:pt x="63" y="386"/>
                  </a:moveTo>
                  <a:lnTo>
                    <a:pt x="64" y="455"/>
                  </a:lnTo>
                  <a:lnTo>
                    <a:pt x="35" y="455"/>
                  </a:lnTo>
                  <a:lnTo>
                    <a:pt x="34" y="387"/>
                  </a:lnTo>
                  <a:lnTo>
                    <a:pt x="63" y="386"/>
                  </a:lnTo>
                  <a:close/>
                  <a:moveTo>
                    <a:pt x="0" y="86"/>
                  </a:moveTo>
                  <a:lnTo>
                    <a:pt x="41" y="0"/>
                  </a:lnTo>
                  <a:lnTo>
                    <a:pt x="86" y="85"/>
                  </a:lnTo>
                  <a:lnTo>
                    <a:pt x="0" y="86"/>
                  </a:ln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106668" name="Group 1196"/>
            <p:cNvGrpSpPr>
              <a:grpSpLocks/>
            </p:cNvGrpSpPr>
            <p:nvPr/>
          </p:nvGrpSpPr>
          <p:grpSpPr bwMode="auto">
            <a:xfrm>
              <a:off x="4878" y="9016"/>
              <a:ext cx="1226" cy="2171"/>
              <a:chOff x="4878" y="9016"/>
              <a:chExt cx="1226" cy="2171"/>
            </a:xfrm>
          </p:grpSpPr>
          <p:sp>
            <p:nvSpPr>
              <p:cNvPr id="106669" name="Freeform 1197"/>
              <p:cNvSpPr>
                <a:spLocks/>
              </p:cNvSpPr>
              <p:nvPr/>
            </p:nvSpPr>
            <p:spPr bwMode="auto">
              <a:xfrm>
                <a:off x="4878" y="9016"/>
                <a:ext cx="1226" cy="2171"/>
              </a:xfrm>
              <a:custGeom>
                <a:avLst/>
                <a:gdLst/>
                <a:ahLst/>
                <a:cxnLst>
                  <a:cxn ang="0">
                    <a:pos x="536" y="0"/>
                  </a:cxn>
                  <a:cxn ang="0">
                    <a:pos x="0" y="536"/>
                  </a:cxn>
                  <a:cxn ang="0">
                    <a:pos x="0" y="5148"/>
                  </a:cxn>
                  <a:cxn ang="0">
                    <a:pos x="536" y="5684"/>
                  </a:cxn>
                  <a:cxn ang="0">
                    <a:pos x="2678" y="5684"/>
                  </a:cxn>
                  <a:cxn ang="0">
                    <a:pos x="3213" y="5148"/>
                  </a:cxn>
                  <a:cxn ang="0">
                    <a:pos x="3213" y="536"/>
                  </a:cxn>
                  <a:cxn ang="0">
                    <a:pos x="2678" y="0"/>
                  </a:cxn>
                  <a:cxn ang="0">
                    <a:pos x="536" y="0"/>
                  </a:cxn>
                </a:cxnLst>
                <a:rect l="0" t="0" r="r" b="b"/>
                <a:pathLst>
                  <a:path w="3213" h="5684">
                    <a:moveTo>
                      <a:pt x="536" y="0"/>
                    </a:moveTo>
                    <a:cubicBezTo>
                      <a:pt x="240" y="0"/>
                      <a:pt x="0" y="240"/>
                      <a:pt x="0" y="536"/>
                    </a:cubicBezTo>
                    <a:lnTo>
                      <a:pt x="0" y="5148"/>
                    </a:lnTo>
                    <a:cubicBezTo>
                      <a:pt x="0" y="5444"/>
                      <a:pt x="240" y="5684"/>
                      <a:pt x="536" y="5684"/>
                    </a:cubicBezTo>
                    <a:lnTo>
                      <a:pt x="2678" y="5684"/>
                    </a:lnTo>
                    <a:cubicBezTo>
                      <a:pt x="2973" y="5684"/>
                      <a:pt x="3213" y="5444"/>
                      <a:pt x="3213" y="5148"/>
                    </a:cubicBezTo>
                    <a:lnTo>
                      <a:pt x="3213" y="536"/>
                    </a:lnTo>
                    <a:cubicBezTo>
                      <a:pt x="3213" y="240"/>
                      <a:pt x="2973" y="0"/>
                      <a:pt x="2678" y="0"/>
                    </a:cubicBezTo>
                    <a:lnTo>
                      <a:pt x="536"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70" name="Freeform 1198"/>
              <p:cNvSpPr>
                <a:spLocks/>
              </p:cNvSpPr>
              <p:nvPr/>
            </p:nvSpPr>
            <p:spPr bwMode="auto">
              <a:xfrm>
                <a:off x="4878" y="9016"/>
                <a:ext cx="1226" cy="2171"/>
              </a:xfrm>
              <a:custGeom>
                <a:avLst/>
                <a:gdLst/>
                <a:ahLst/>
                <a:cxnLst>
                  <a:cxn ang="0">
                    <a:pos x="536" y="0"/>
                  </a:cxn>
                  <a:cxn ang="0">
                    <a:pos x="0" y="536"/>
                  </a:cxn>
                  <a:cxn ang="0">
                    <a:pos x="0" y="5148"/>
                  </a:cxn>
                  <a:cxn ang="0">
                    <a:pos x="536" y="5684"/>
                  </a:cxn>
                  <a:cxn ang="0">
                    <a:pos x="2678" y="5684"/>
                  </a:cxn>
                  <a:cxn ang="0">
                    <a:pos x="3213" y="5148"/>
                  </a:cxn>
                  <a:cxn ang="0">
                    <a:pos x="3213" y="536"/>
                  </a:cxn>
                  <a:cxn ang="0">
                    <a:pos x="2678" y="0"/>
                  </a:cxn>
                  <a:cxn ang="0">
                    <a:pos x="536" y="0"/>
                  </a:cxn>
                </a:cxnLst>
                <a:rect l="0" t="0" r="r" b="b"/>
                <a:pathLst>
                  <a:path w="3213" h="5684">
                    <a:moveTo>
                      <a:pt x="536" y="0"/>
                    </a:moveTo>
                    <a:cubicBezTo>
                      <a:pt x="240" y="0"/>
                      <a:pt x="0" y="240"/>
                      <a:pt x="0" y="536"/>
                    </a:cubicBezTo>
                    <a:lnTo>
                      <a:pt x="0" y="5148"/>
                    </a:lnTo>
                    <a:cubicBezTo>
                      <a:pt x="0" y="5444"/>
                      <a:pt x="240" y="5684"/>
                      <a:pt x="536" y="5684"/>
                    </a:cubicBezTo>
                    <a:lnTo>
                      <a:pt x="2678" y="5684"/>
                    </a:lnTo>
                    <a:cubicBezTo>
                      <a:pt x="2973" y="5684"/>
                      <a:pt x="3213" y="5444"/>
                      <a:pt x="3213" y="5148"/>
                    </a:cubicBezTo>
                    <a:lnTo>
                      <a:pt x="3213" y="536"/>
                    </a:lnTo>
                    <a:cubicBezTo>
                      <a:pt x="3213" y="240"/>
                      <a:pt x="2973" y="0"/>
                      <a:pt x="2678" y="0"/>
                    </a:cubicBezTo>
                    <a:lnTo>
                      <a:pt x="536" y="0"/>
                    </a:lnTo>
                    <a:close/>
                  </a:path>
                </a:pathLst>
              </a:custGeom>
              <a:noFill/>
              <a:ln w="26"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grpSp>
          <p:nvGrpSpPr>
            <p:cNvPr id="106671" name="Group 1199"/>
            <p:cNvGrpSpPr>
              <a:grpSpLocks/>
            </p:cNvGrpSpPr>
            <p:nvPr/>
          </p:nvGrpSpPr>
          <p:grpSpPr bwMode="auto">
            <a:xfrm>
              <a:off x="3365" y="9016"/>
              <a:ext cx="1225" cy="2171"/>
              <a:chOff x="3365" y="9016"/>
              <a:chExt cx="1225" cy="2171"/>
            </a:xfrm>
          </p:grpSpPr>
          <p:sp>
            <p:nvSpPr>
              <p:cNvPr id="106672" name="Freeform 1200"/>
              <p:cNvSpPr>
                <a:spLocks/>
              </p:cNvSpPr>
              <p:nvPr/>
            </p:nvSpPr>
            <p:spPr bwMode="auto">
              <a:xfrm>
                <a:off x="3365" y="9016"/>
                <a:ext cx="1225" cy="2171"/>
              </a:xfrm>
              <a:custGeom>
                <a:avLst/>
                <a:gdLst/>
                <a:ahLst/>
                <a:cxnLst>
                  <a:cxn ang="0">
                    <a:pos x="535" y="0"/>
                  </a:cxn>
                  <a:cxn ang="0">
                    <a:pos x="0" y="536"/>
                  </a:cxn>
                  <a:cxn ang="0">
                    <a:pos x="0" y="5148"/>
                  </a:cxn>
                  <a:cxn ang="0">
                    <a:pos x="535" y="5684"/>
                  </a:cxn>
                  <a:cxn ang="0">
                    <a:pos x="2677" y="5684"/>
                  </a:cxn>
                  <a:cxn ang="0">
                    <a:pos x="3212" y="5148"/>
                  </a:cxn>
                  <a:cxn ang="0">
                    <a:pos x="3212" y="536"/>
                  </a:cxn>
                  <a:cxn ang="0">
                    <a:pos x="2677" y="0"/>
                  </a:cxn>
                  <a:cxn ang="0">
                    <a:pos x="535" y="0"/>
                  </a:cxn>
                </a:cxnLst>
                <a:rect l="0" t="0" r="r" b="b"/>
                <a:pathLst>
                  <a:path w="3212" h="5684">
                    <a:moveTo>
                      <a:pt x="535" y="0"/>
                    </a:moveTo>
                    <a:cubicBezTo>
                      <a:pt x="240" y="0"/>
                      <a:pt x="0" y="240"/>
                      <a:pt x="0" y="536"/>
                    </a:cubicBezTo>
                    <a:lnTo>
                      <a:pt x="0" y="5148"/>
                    </a:lnTo>
                    <a:cubicBezTo>
                      <a:pt x="0" y="5444"/>
                      <a:pt x="240" y="5684"/>
                      <a:pt x="535" y="5684"/>
                    </a:cubicBezTo>
                    <a:lnTo>
                      <a:pt x="2677" y="5684"/>
                    </a:lnTo>
                    <a:cubicBezTo>
                      <a:pt x="2973" y="5684"/>
                      <a:pt x="3212" y="5444"/>
                      <a:pt x="3212" y="5148"/>
                    </a:cubicBezTo>
                    <a:lnTo>
                      <a:pt x="3212" y="536"/>
                    </a:lnTo>
                    <a:cubicBezTo>
                      <a:pt x="3212" y="240"/>
                      <a:pt x="2973" y="0"/>
                      <a:pt x="2677" y="0"/>
                    </a:cubicBezTo>
                    <a:lnTo>
                      <a:pt x="535"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73" name="Freeform 1201"/>
              <p:cNvSpPr>
                <a:spLocks/>
              </p:cNvSpPr>
              <p:nvPr/>
            </p:nvSpPr>
            <p:spPr bwMode="auto">
              <a:xfrm>
                <a:off x="3365" y="9016"/>
                <a:ext cx="1225" cy="2171"/>
              </a:xfrm>
              <a:custGeom>
                <a:avLst/>
                <a:gdLst/>
                <a:ahLst/>
                <a:cxnLst>
                  <a:cxn ang="0">
                    <a:pos x="535" y="0"/>
                  </a:cxn>
                  <a:cxn ang="0">
                    <a:pos x="0" y="536"/>
                  </a:cxn>
                  <a:cxn ang="0">
                    <a:pos x="0" y="5148"/>
                  </a:cxn>
                  <a:cxn ang="0">
                    <a:pos x="535" y="5684"/>
                  </a:cxn>
                  <a:cxn ang="0">
                    <a:pos x="2677" y="5684"/>
                  </a:cxn>
                  <a:cxn ang="0">
                    <a:pos x="3212" y="5148"/>
                  </a:cxn>
                  <a:cxn ang="0">
                    <a:pos x="3212" y="536"/>
                  </a:cxn>
                  <a:cxn ang="0">
                    <a:pos x="2677" y="0"/>
                  </a:cxn>
                  <a:cxn ang="0">
                    <a:pos x="535" y="0"/>
                  </a:cxn>
                </a:cxnLst>
                <a:rect l="0" t="0" r="r" b="b"/>
                <a:pathLst>
                  <a:path w="3212" h="5684">
                    <a:moveTo>
                      <a:pt x="535" y="0"/>
                    </a:moveTo>
                    <a:cubicBezTo>
                      <a:pt x="240" y="0"/>
                      <a:pt x="0" y="240"/>
                      <a:pt x="0" y="536"/>
                    </a:cubicBezTo>
                    <a:lnTo>
                      <a:pt x="0" y="5148"/>
                    </a:lnTo>
                    <a:cubicBezTo>
                      <a:pt x="0" y="5444"/>
                      <a:pt x="240" y="5684"/>
                      <a:pt x="535" y="5684"/>
                    </a:cubicBezTo>
                    <a:lnTo>
                      <a:pt x="2677" y="5684"/>
                    </a:lnTo>
                    <a:cubicBezTo>
                      <a:pt x="2973" y="5684"/>
                      <a:pt x="3212" y="5444"/>
                      <a:pt x="3212" y="5148"/>
                    </a:cubicBezTo>
                    <a:lnTo>
                      <a:pt x="3212" y="536"/>
                    </a:lnTo>
                    <a:cubicBezTo>
                      <a:pt x="3212" y="240"/>
                      <a:pt x="2973" y="0"/>
                      <a:pt x="2677" y="0"/>
                    </a:cubicBezTo>
                    <a:lnTo>
                      <a:pt x="535" y="0"/>
                    </a:lnTo>
                    <a:close/>
                  </a:path>
                </a:pathLst>
              </a:custGeom>
              <a:noFill/>
              <a:ln w="26"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674" name="Freeform 1202"/>
            <p:cNvSpPr>
              <a:spLocks noEditPoints="1"/>
            </p:cNvSpPr>
            <p:nvPr/>
          </p:nvSpPr>
          <p:spPr bwMode="auto">
            <a:xfrm>
              <a:off x="3972" y="8475"/>
              <a:ext cx="86" cy="455"/>
            </a:xfrm>
            <a:custGeom>
              <a:avLst/>
              <a:gdLst/>
              <a:ahLst/>
              <a:cxnLst>
                <a:cxn ang="0">
                  <a:pos x="57" y="71"/>
                </a:cxn>
                <a:cxn ang="0">
                  <a:pos x="59" y="186"/>
                </a:cxn>
                <a:cxn ang="0">
                  <a:pos x="30" y="186"/>
                </a:cxn>
                <a:cxn ang="0">
                  <a:pos x="29" y="71"/>
                </a:cxn>
                <a:cxn ang="0">
                  <a:pos x="57" y="71"/>
                </a:cxn>
                <a:cxn ang="0">
                  <a:pos x="61" y="272"/>
                </a:cxn>
                <a:cxn ang="0">
                  <a:pos x="61" y="300"/>
                </a:cxn>
                <a:cxn ang="0">
                  <a:pos x="33" y="301"/>
                </a:cxn>
                <a:cxn ang="0">
                  <a:pos x="32" y="272"/>
                </a:cxn>
                <a:cxn ang="0">
                  <a:pos x="61" y="272"/>
                </a:cxn>
                <a:cxn ang="0">
                  <a:pos x="63" y="386"/>
                </a:cxn>
                <a:cxn ang="0">
                  <a:pos x="64" y="455"/>
                </a:cxn>
                <a:cxn ang="0">
                  <a:pos x="35" y="455"/>
                </a:cxn>
                <a:cxn ang="0">
                  <a:pos x="34" y="387"/>
                </a:cxn>
                <a:cxn ang="0">
                  <a:pos x="63" y="386"/>
                </a:cxn>
                <a:cxn ang="0">
                  <a:pos x="0" y="86"/>
                </a:cxn>
                <a:cxn ang="0">
                  <a:pos x="42" y="0"/>
                </a:cxn>
                <a:cxn ang="0">
                  <a:pos x="86" y="85"/>
                </a:cxn>
                <a:cxn ang="0">
                  <a:pos x="0" y="86"/>
                </a:cxn>
              </a:cxnLst>
              <a:rect l="0" t="0" r="r" b="b"/>
              <a:pathLst>
                <a:path w="86" h="455">
                  <a:moveTo>
                    <a:pt x="57" y="71"/>
                  </a:moveTo>
                  <a:lnTo>
                    <a:pt x="59" y="186"/>
                  </a:lnTo>
                  <a:lnTo>
                    <a:pt x="30" y="186"/>
                  </a:lnTo>
                  <a:lnTo>
                    <a:pt x="29" y="71"/>
                  </a:lnTo>
                  <a:lnTo>
                    <a:pt x="57" y="71"/>
                  </a:lnTo>
                  <a:close/>
                  <a:moveTo>
                    <a:pt x="61" y="272"/>
                  </a:moveTo>
                  <a:lnTo>
                    <a:pt x="61" y="300"/>
                  </a:lnTo>
                  <a:lnTo>
                    <a:pt x="33" y="301"/>
                  </a:lnTo>
                  <a:lnTo>
                    <a:pt x="32" y="272"/>
                  </a:lnTo>
                  <a:lnTo>
                    <a:pt x="61" y="272"/>
                  </a:lnTo>
                  <a:close/>
                  <a:moveTo>
                    <a:pt x="63" y="386"/>
                  </a:moveTo>
                  <a:lnTo>
                    <a:pt x="64" y="455"/>
                  </a:lnTo>
                  <a:lnTo>
                    <a:pt x="35" y="455"/>
                  </a:lnTo>
                  <a:lnTo>
                    <a:pt x="34" y="387"/>
                  </a:lnTo>
                  <a:lnTo>
                    <a:pt x="63" y="386"/>
                  </a:lnTo>
                  <a:close/>
                  <a:moveTo>
                    <a:pt x="0" y="86"/>
                  </a:moveTo>
                  <a:lnTo>
                    <a:pt x="42" y="0"/>
                  </a:lnTo>
                  <a:lnTo>
                    <a:pt x="86" y="85"/>
                  </a:lnTo>
                  <a:lnTo>
                    <a:pt x="0" y="86"/>
                  </a:ln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75" name="Rectangle 1203"/>
            <p:cNvSpPr>
              <a:spLocks noChangeArrowheads="1"/>
            </p:cNvSpPr>
            <p:nvPr/>
          </p:nvSpPr>
          <p:spPr bwMode="auto">
            <a:xfrm>
              <a:off x="4940" y="9309"/>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由學務處為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76" name="Rectangle 1204"/>
            <p:cNvSpPr>
              <a:spLocks noChangeArrowheads="1"/>
            </p:cNvSpPr>
            <p:nvPr/>
          </p:nvSpPr>
          <p:spPr bwMode="auto">
            <a:xfrm>
              <a:off x="4940" y="9554"/>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負責單位，</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77" name="Rectangle 1205"/>
            <p:cNvSpPr>
              <a:spLocks noChangeArrowheads="1"/>
            </p:cNvSpPr>
            <p:nvPr/>
          </p:nvSpPr>
          <p:spPr bwMode="auto">
            <a:xfrm>
              <a:off x="4940" y="9800"/>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協助社團活</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78" name="Rectangle 1206"/>
            <p:cNvSpPr>
              <a:spLocks noChangeArrowheads="1"/>
            </p:cNvSpPr>
            <p:nvPr/>
          </p:nvSpPr>
          <p:spPr bwMode="auto">
            <a:xfrm>
              <a:off x="4940" y="10044"/>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動之規劃與</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79" name="Rectangle 1207"/>
            <p:cNvSpPr>
              <a:spLocks noChangeArrowheads="1"/>
            </p:cNvSpPr>
            <p:nvPr/>
          </p:nvSpPr>
          <p:spPr bwMode="auto">
            <a:xfrm>
              <a:off x="4940" y="10290"/>
              <a:ext cx="63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執行。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80" name="Rectangle 1208"/>
            <p:cNvSpPr>
              <a:spLocks noChangeArrowheads="1"/>
            </p:cNvSpPr>
            <p:nvPr/>
          </p:nvSpPr>
          <p:spPr bwMode="auto">
            <a:xfrm>
              <a:off x="3426" y="9262"/>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由輔導室為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81" name="Rectangle 1209"/>
            <p:cNvSpPr>
              <a:spLocks noChangeArrowheads="1"/>
            </p:cNvSpPr>
            <p:nvPr/>
          </p:nvSpPr>
          <p:spPr bwMode="auto">
            <a:xfrm>
              <a:off x="3426" y="9506"/>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負責單位，</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82" name="Rectangle 1210"/>
            <p:cNvSpPr>
              <a:spLocks noChangeArrowheads="1"/>
            </p:cNvSpPr>
            <p:nvPr/>
          </p:nvSpPr>
          <p:spPr bwMode="auto">
            <a:xfrm>
              <a:off x="3426" y="9752"/>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生涯發展教</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83" name="Rectangle 1211"/>
            <p:cNvSpPr>
              <a:spLocks noChangeArrowheads="1"/>
            </p:cNvSpPr>
            <p:nvPr/>
          </p:nvSpPr>
          <p:spPr bwMode="auto">
            <a:xfrm>
              <a:off x="3426" y="9997"/>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育及適性輔</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84" name="Rectangle 1212"/>
            <p:cNvSpPr>
              <a:spLocks noChangeArrowheads="1"/>
            </p:cNvSpPr>
            <p:nvPr/>
          </p:nvSpPr>
          <p:spPr bwMode="auto">
            <a:xfrm>
              <a:off x="3426" y="10241"/>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導之規劃與</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85" name="Rectangle 1213"/>
            <p:cNvSpPr>
              <a:spLocks noChangeArrowheads="1"/>
            </p:cNvSpPr>
            <p:nvPr/>
          </p:nvSpPr>
          <p:spPr bwMode="auto">
            <a:xfrm>
              <a:off x="3426" y="10488"/>
              <a:ext cx="63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執行。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86" name="Rectangle 1214"/>
            <p:cNvSpPr>
              <a:spLocks noChangeArrowheads="1"/>
            </p:cNvSpPr>
            <p:nvPr/>
          </p:nvSpPr>
          <p:spPr bwMode="auto">
            <a:xfrm>
              <a:off x="5085" y="5302"/>
              <a:ext cx="294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校長擔任召集人，督導生涯發展</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87" name="Rectangle 1215"/>
            <p:cNvSpPr>
              <a:spLocks noChangeArrowheads="1"/>
            </p:cNvSpPr>
            <p:nvPr/>
          </p:nvSpPr>
          <p:spPr bwMode="auto">
            <a:xfrm>
              <a:off x="5085" y="5531"/>
              <a:ext cx="126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教育之推行。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688" name="Group 1216"/>
            <p:cNvGrpSpPr>
              <a:grpSpLocks/>
            </p:cNvGrpSpPr>
            <p:nvPr/>
          </p:nvGrpSpPr>
          <p:grpSpPr bwMode="auto">
            <a:xfrm>
              <a:off x="4944" y="5194"/>
              <a:ext cx="3055" cy="608"/>
              <a:chOff x="4944" y="5194"/>
              <a:chExt cx="3055" cy="608"/>
            </a:xfrm>
          </p:grpSpPr>
          <p:sp>
            <p:nvSpPr>
              <p:cNvPr id="106689" name="Rectangle 1217"/>
              <p:cNvSpPr>
                <a:spLocks noChangeArrowheads="1"/>
              </p:cNvSpPr>
              <p:nvPr/>
            </p:nvSpPr>
            <p:spPr bwMode="auto">
              <a:xfrm>
                <a:off x="4944" y="5201"/>
                <a:ext cx="3055" cy="601"/>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90" name="Freeform 1218"/>
              <p:cNvSpPr>
                <a:spLocks noEditPoints="1"/>
              </p:cNvSpPr>
              <p:nvPr/>
            </p:nvSpPr>
            <p:spPr bwMode="auto">
              <a:xfrm>
                <a:off x="4945" y="5201"/>
                <a:ext cx="3053" cy="599"/>
              </a:xfrm>
              <a:custGeom>
                <a:avLst/>
                <a:gdLst/>
                <a:ahLst/>
                <a:cxnLst>
                  <a:cxn ang="0">
                    <a:pos x="238" y="71"/>
                  </a:cxn>
                  <a:cxn ang="0">
                    <a:pos x="178" y="93"/>
                  </a:cxn>
                  <a:cxn ang="0">
                    <a:pos x="129" y="131"/>
                  </a:cxn>
                  <a:cxn ang="0">
                    <a:pos x="92" y="181"/>
                  </a:cxn>
                  <a:cxn ang="0">
                    <a:pos x="70" y="241"/>
                  </a:cxn>
                  <a:cxn ang="0">
                    <a:pos x="66" y="1283"/>
                  </a:cxn>
                  <a:cxn ang="0">
                    <a:pos x="76" y="1349"/>
                  </a:cxn>
                  <a:cxn ang="0">
                    <a:pos x="104" y="1405"/>
                  </a:cxn>
                  <a:cxn ang="0">
                    <a:pos x="146" y="1451"/>
                  </a:cxn>
                  <a:cxn ang="0">
                    <a:pos x="200" y="1483"/>
                  </a:cxn>
                  <a:cxn ang="0">
                    <a:pos x="262" y="1499"/>
                  </a:cxn>
                  <a:cxn ang="0">
                    <a:pos x="7744" y="1498"/>
                  </a:cxn>
                  <a:cxn ang="0">
                    <a:pos x="7806" y="1482"/>
                  </a:cxn>
                  <a:cxn ang="0">
                    <a:pos x="7860" y="1449"/>
                  </a:cxn>
                  <a:cxn ang="0">
                    <a:pos x="7901" y="1403"/>
                  </a:cxn>
                  <a:cxn ang="0">
                    <a:pos x="7928" y="1346"/>
                  </a:cxn>
                  <a:cxn ang="0">
                    <a:pos x="7937" y="1281"/>
                  </a:cxn>
                  <a:cxn ang="0">
                    <a:pos x="7933" y="238"/>
                  </a:cxn>
                  <a:cxn ang="0">
                    <a:pos x="7910" y="178"/>
                  </a:cxn>
                  <a:cxn ang="0">
                    <a:pos x="7873" y="129"/>
                  </a:cxn>
                  <a:cxn ang="0">
                    <a:pos x="7822" y="92"/>
                  </a:cxn>
                  <a:cxn ang="0">
                    <a:pos x="7762" y="70"/>
                  </a:cxn>
                  <a:cxn ang="0">
                    <a:pos x="283" y="66"/>
                  </a:cxn>
                  <a:cxn ang="0">
                    <a:pos x="7779" y="6"/>
                  </a:cxn>
                  <a:cxn ang="0">
                    <a:pos x="7857" y="35"/>
                  </a:cxn>
                  <a:cxn ang="0">
                    <a:pos x="7922" y="84"/>
                  </a:cxn>
                  <a:cxn ang="0">
                    <a:pos x="7970" y="149"/>
                  </a:cxn>
                  <a:cxn ang="0">
                    <a:pos x="7998" y="228"/>
                  </a:cxn>
                  <a:cxn ang="0">
                    <a:pos x="8004" y="1285"/>
                  </a:cxn>
                  <a:cxn ang="0">
                    <a:pos x="7990" y="1369"/>
                  </a:cxn>
                  <a:cxn ang="0">
                    <a:pos x="7955" y="1443"/>
                  </a:cxn>
                  <a:cxn ang="0">
                    <a:pos x="7899" y="1503"/>
                  </a:cxn>
                  <a:cxn ang="0">
                    <a:pos x="7829" y="1544"/>
                  </a:cxn>
                  <a:cxn ang="0">
                    <a:pos x="7748" y="1565"/>
                  </a:cxn>
                  <a:cxn ang="0">
                    <a:pos x="252" y="1565"/>
                  </a:cxn>
                  <a:cxn ang="0">
                    <a:pos x="171" y="1543"/>
                  </a:cxn>
                  <a:cxn ang="0">
                    <a:pos x="101" y="1501"/>
                  </a:cxn>
                  <a:cxn ang="0">
                    <a:pos x="47" y="1440"/>
                  </a:cxn>
                  <a:cxn ang="0">
                    <a:pos x="12" y="1366"/>
                  </a:cxn>
                  <a:cxn ang="0">
                    <a:pos x="0" y="1283"/>
                  </a:cxn>
                  <a:cxn ang="0">
                    <a:pos x="6" y="224"/>
                  </a:cxn>
                  <a:cxn ang="0">
                    <a:pos x="35" y="146"/>
                  </a:cxn>
                  <a:cxn ang="0">
                    <a:pos x="84" y="82"/>
                  </a:cxn>
                  <a:cxn ang="0">
                    <a:pos x="149" y="33"/>
                  </a:cxn>
                  <a:cxn ang="0">
                    <a:pos x="228" y="5"/>
                  </a:cxn>
                  <a:cxn ang="0">
                    <a:pos x="7722" y="0"/>
                  </a:cxn>
                  <a:cxn ang="0">
                    <a:pos x="33" y="1283"/>
                  </a:cxn>
                  <a:cxn ang="0">
                    <a:pos x="7970" y="1283"/>
                  </a:cxn>
                  <a:cxn ang="0">
                    <a:pos x="283" y="33"/>
                  </a:cxn>
                  <a:cxn ang="0">
                    <a:pos x="33" y="1283"/>
                  </a:cxn>
                  <a:cxn ang="0">
                    <a:pos x="7970" y="1283"/>
                  </a:cxn>
                  <a:cxn ang="0">
                    <a:pos x="283" y="33"/>
                  </a:cxn>
                </a:cxnLst>
                <a:rect l="0" t="0" r="r" b="b"/>
                <a:pathLst>
                  <a:path w="8004" h="1566">
                    <a:moveTo>
                      <a:pt x="283" y="66"/>
                    </a:moveTo>
                    <a:lnTo>
                      <a:pt x="259" y="68"/>
                    </a:lnTo>
                    <a:lnTo>
                      <a:pt x="238" y="71"/>
                    </a:lnTo>
                    <a:lnTo>
                      <a:pt x="217" y="76"/>
                    </a:lnTo>
                    <a:lnTo>
                      <a:pt x="197" y="84"/>
                    </a:lnTo>
                    <a:lnTo>
                      <a:pt x="178" y="93"/>
                    </a:lnTo>
                    <a:lnTo>
                      <a:pt x="161" y="104"/>
                    </a:lnTo>
                    <a:lnTo>
                      <a:pt x="144" y="117"/>
                    </a:lnTo>
                    <a:lnTo>
                      <a:pt x="129" y="131"/>
                    </a:lnTo>
                    <a:lnTo>
                      <a:pt x="115" y="146"/>
                    </a:lnTo>
                    <a:lnTo>
                      <a:pt x="103" y="163"/>
                    </a:lnTo>
                    <a:lnTo>
                      <a:pt x="92" y="181"/>
                    </a:lnTo>
                    <a:lnTo>
                      <a:pt x="83" y="200"/>
                    </a:lnTo>
                    <a:lnTo>
                      <a:pt x="75" y="220"/>
                    </a:lnTo>
                    <a:lnTo>
                      <a:pt x="70" y="241"/>
                    </a:lnTo>
                    <a:lnTo>
                      <a:pt x="67" y="262"/>
                    </a:lnTo>
                    <a:lnTo>
                      <a:pt x="66" y="285"/>
                    </a:lnTo>
                    <a:lnTo>
                      <a:pt x="66" y="1283"/>
                    </a:lnTo>
                    <a:lnTo>
                      <a:pt x="68" y="1307"/>
                    </a:lnTo>
                    <a:lnTo>
                      <a:pt x="71" y="1328"/>
                    </a:lnTo>
                    <a:lnTo>
                      <a:pt x="76" y="1349"/>
                    </a:lnTo>
                    <a:lnTo>
                      <a:pt x="84" y="1369"/>
                    </a:lnTo>
                    <a:lnTo>
                      <a:pt x="93" y="1388"/>
                    </a:lnTo>
                    <a:lnTo>
                      <a:pt x="104" y="1405"/>
                    </a:lnTo>
                    <a:lnTo>
                      <a:pt x="117" y="1422"/>
                    </a:lnTo>
                    <a:lnTo>
                      <a:pt x="131" y="1437"/>
                    </a:lnTo>
                    <a:lnTo>
                      <a:pt x="146" y="1451"/>
                    </a:lnTo>
                    <a:lnTo>
                      <a:pt x="163" y="1463"/>
                    </a:lnTo>
                    <a:lnTo>
                      <a:pt x="181" y="1474"/>
                    </a:lnTo>
                    <a:lnTo>
                      <a:pt x="200" y="1483"/>
                    </a:lnTo>
                    <a:lnTo>
                      <a:pt x="220" y="1490"/>
                    </a:lnTo>
                    <a:lnTo>
                      <a:pt x="241" y="1496"/>
                    </a:lnTo>
                    <a:lnTo>
                      <a:pt x="262" y="1499"/>
                    </a:lnTo>
                    <a:lnTo>
                      <a:pt x="285" y="1500"/>
                    </a:lnTo>
                    <a:lnTo>
                      <a:pt x="7720" y="1500"/>
                    </a:lnTo>
                    <a:lnTo>
                      <a:pt x="7744" y="1498"/>
                    </a:lnTo>
                    <a:lnTo>
                      <a:pt x="7766" y="1495"/>
                    </a:lnTo>
                    <a:lnTo>
                      <a:pt x="7786" y="1489"/>
                    </a:lnTo>
                    <a:lnTo>
                      <a:pt x="7806" y="1482"/>
                    </a:lnTo>
                    <a:lnTo>
                      <a:pt x="7825" y="1473"/>
                    </a:lnTo>
                    <a:lnTo>
                      <a:pt x="7843" y="1462"/>
                    </a:lnTo>
                    <a:lnTo>
                      <a:pt x="7860" y="1449"/>
                    </a:lnTo>
                    <a:lnTo>
                      <a:pt x="7875" y="1435"/>
                    </a:lnTo>
                    <a:lnTo>
                      <a:pt x="7889" y="1419"/>
                    </a:lnTo>
                    <a:lnTo>
                      <a:pt x="7901" y="1403"/>
                    </a:lnTo>
                    <a:lnTo>
                      <a:pt x="7912" y="1385"/>
                    </a:lnTo>
                    <a:lnTo>
                      <a:pt x="7921" y="1366"/>
                    </a:lnTo>
                    <a:lnTo>
                      <a:pt x="7928" y="1346"/>
                    </a:lnTo>
                    <a:lnTo>
                      <a:pt x="7933" y="1325"/>
                    </a:lnTo>
                    <a:lnTo>
                      <a:pt x="7936" y="1303"/>
                    </a:lnTo>
                    <a:lnTo>
                      <a:pt x="7937" y="1281"/>
                    </a:lnTo>
                    <a:lnTo>
                      <a:pt x="7937" y="283"/>
                    </a:lnTo>
                    <a:lnTo>
                      <a:pt x="7936" y="259"/>
                    </a:lnTo>
                    <a:lnTo>
                      <a:pt x="7933" y="238"/>
                    </a:lnTo>
                    <a:lnTo>
                      <a:pt x="7927" y="217"/>
                    </a:lnTo>
                    <a:lnTo>
                      <a:pt x="7919" y="197"/>
                    </a:lnTo>
                    <a:lnTo>
                      <a:pt x="7910" y="178"/>
                    </a:lnTo>
                    <a:lnTo>
                      <a:pt x="7899" y="161"/>
                    </a:lnTo>
                    <a:lnTo>
                      <a:pt x="7887" y="144"/>
                    </a:lnTo>
                    <a:lnTo>
                      <a:pt x="7873" y="129"/>
                    </a:lnTo>
                    <a:lnTo>
                      <a:pt x="7857" y="115"/>
                    </a:lnTo>
                    <a:lnTo>
                      <a:pt x="7840" y="103"/>
                    </a:lnTo>
                    <a:lnTo>
                      <a:pt x="7822" y="92"/>
                    </a:lnTo>
                    <a:lnTo>
                      <a:pt x="7803" y="83"/>
                    </a:lnTo>
                    <a:lnTo>
                      <a:pt x="7783" y="75"/>
                    </a:lnTo>
                    <a:lnTo>
                      <a:pt x="7762" y="70"/>
                    </a:lnTo>
                    <a:lnTo>
                      <a:pt x="7741" y="67"/>
                    </a:lnTo>
                    <a:lnTo>
                      <a:pt x="7719" y="66"/>
                    </a:lnTo>
                    <a:lnTo>
                      <a:pt x="283" y="66"/>
                    </a:lnTo>
                    <a:close/>
                    <a:moveTo>
                      <a:pt x="7722" y="0"/>
                    </a:moveTo>
                    <a:lnTo>
                      <a:pt x="7751" y="1"/>
                    </a:lnTo>
                    <a:lnTo>
                      <a:pt x="7779" y="6"/>
                    </a:lnTo>
                    <a:lnTo>
                      <a:pt x="7806" y="13"/>
                    </a:lnTo>
                    <a:lnTo>
                      <a:pt x="7832" y="23"/>
                    </a:lnTo>
                    <a:lnTo>
                      <a:pt x="7857" y="35"/>
                    </a:lnTo>
                    <a:lnTo>
                      <a:pt x="7880" y="49"/>
                    </a:lnTo>
                    <a:lnTo>
                      <a:pt x="7902" y="65"/>
                    </a:lnTo>
                    <a:lnTo>
                      <a:pt x="7922" y="84"/>
                    </a:lnTo>
                    <a:lnTo>
                      <a:pt x="7940" y="104"/>
                    </a:lnTo>
                    <a:lnTo>
                      <a:pt x="7956" y="126"/>
                    </a:lnTo>
                    <a:lnTo>
                      <a:pt x="7970" y="149"/>
                    </a:lnTo>
                    <a:lnTo>
                      <a:pt x="7982" y="174"/>
                    </a:lnTo>
                    <a:lnTo>
                      <a:pt x="7991" y="200"/>
                    </a:lnTo>
                    <a:lnTo>
                      <a:pt x="7998" y="228"/>
                    </a:lnTo>
                    <a:lnTo>
                      <a:pt x="8003" y="256"/>
                    </a:lnTo>
                    <a:lnTo>
                      <a:pt x="8004" y="283"/>
                    </a:lnTo>
                    <a:lnTo>
                      <a:pt x="8004" y="1285"/>
                    </a:lnTo>
                    <a:lnTo>
                      <a:pt x="8002" y="1313"/>
                    </a:lnTo>
                    <a:lnTo>
                      <a:pt x="7998" y="1342"/>
                    </a:lnTo>
                    <a:lnTo>
                      <a:pt x="7990" y="1369"/>
                    </a:lnTo>
                    <a:lnTo>
                      <a:pt x="7981" y="1395"/>
                    </a:lnTo>
                    <a:lnTo>
                      <a:pt x="7969" y="1420"/>
                    </a:lnTo>
                    <a:lnTo>
                      <a:pt x="7955" y="1443"/>
                    </a:lnTo>
                    <a:lnTo>
                      <a:pt x="7938" y="1464"/>
                    </a:lnTo>
                    <a:lnTo>
                      <a:pt x="7920" y="1484"/>
                    </a:lnTo>
                    <a:lnTo>
                      <a:pt x="7899" y="1503"/>
                    </a:lnTo>
                    <a:lnTo>
                      <a:pt x="7878" y="1519"/>
                    </a:lnTo>
                    <a:lnTo>
                      <a:pt x="7854" y="1533"/>
                    </a:lnTo>
                    <a:lnTo>
                      <a:pt x="7829" y="1544"/>
                    </a:lnTo>
                    <a:lnTo>
                      <a:pt x="7803" y="1554"/>
                    </a:lnTo>
                    <a:lnTo>
                      <a:pt x="7776" y="1561"/>
                    </a:lnTo>
                    <a:lnTo>
                      <a:pt x="7748" y="1565"/>
                    </a:lnTo>
                    <a:lnTo>
                      <a:pt x="7720" y="1566"/>
                    </a:lnTo>
                    <a:lnTo>
                      <a:pt x="281" y="1566"/>
                    </a:lnTo>
                    <a:lnTo>
                      <a:pt x="252" y="1565"/>
                    </a:lnTo>
                    <a:lnTo>
                      <a:pt x="224" y="1560"/>
                    </a:lnTo>
                    <a:lnTo>
                      <a:pt x="197" y="1553"/>
                    </a:lnTo>
                    <a:lnTo>
                      <a:pt x="171" y="1543"/>
                    </a:lnTo>
                    <a:lnTo>
                      <a:pt x="146" y="1531"/>
                    </a:lnTo>
                    <a:lnTo>
                      <a:pt x="123" y="1517"/>
                    </a:lnTo>
                    <a:lnTo>
                      <a:pt x="101" y="1501"/>
                    </a:lnTo>
                    <a:lnTo>
                      <a:pt x="82" y="1482"/>
                    </a:lnTo>
                    <a:lnTo>
                      <a:pt x="63" y="1462"/>
                    </a:lnTo>
                    <a:lnTo>
                      <a:pt x="47" y="1440"/>
                    </a:lnTo>
                    <a:lnTo>
                      <a:pt x="33" y="1417"/>
                    </a:lnTo>
                    <a:lnTo>
                      <a:pt x="21" y="1392"/>
                    </a:lnTo>
                    <a:lnTo>
                      <a:pt x="12" y="1366"/>
                    </a:lnTo>
                    <a:lnTo>
                      <a:pt x="5" y="1338"/>
                    </a:lnTo>
                    <a:lnTo>
                      <a:pt x="1" y="1310"/>
                    </a:lnTo>
                    <a:lnTo>
                      <a:pt x="0" y="1283"/>
                    </a:lnTo>
                    <a:lnTo>
                      <a:pt x="0" y="281"/>
                    </a:lnTo>
                    <a:lnTo>
                      <a:pt x="1" y="252"/>
                    </a:lnTo>
                    <a:lnTo>
                      <a:pt x="6" y="224"/>
                    </a:lnTo>
                    <a:lnTo>
                      <a:pt x="13" y="197"/>
                    </a:lnTo>
                    <a:lnTo>
                      <a:pt x="23" y="171"/>
                    </a:lnTo>
                    <a:lnTo>
                      <a:pt x="35" y="146"/>
                    </a:lnTo>
                    <a:lnTo>
                      <a:pt x="49" y="123"/>
                    </a:lnTo>
                    <a:lnTo>
                      <a:pt x="65" y="101"/>
                    </a:lnTo>
                    <a:lnTo>
                      <a:pt x="84" y="82"/>
                    </a:lnTo>
                    <a:lnTo>
                      <a:pt x="104" y="63"/>
                    </a:lnTo>
                    <a:lnTo>
                      <a:pt x="126" y="47"/>
                    </a:lnTo>
                    <a:lnTo>
                      <a:pt x="149" y="33"/>
                    </a:lnTo>
                    <a:lnTo>
                      <a:pt x="174" y="21"/>
                    </a:lnTo>
                    <a:lnTo>
                      <a:pt x="200" y="12"/>
                    </a:lnTo>
                    <a:lnTo>
                      <a:pt x="228" y="5"/>
                    </a:lnTo>
                    <a:lnTo>
                      <a:pt x="256" y="1"/>
                    </a:lnTo>
                    <a:lnTo>
                      <a:pt x="283" y="0"/>
                    </a:lnTo>
                    <a:lnTo>
                      <a:pt x="7722" y="0"/>
                    </a:lnTo>
                    <a:close/>
                    <a:moveTo>
                      <a:pt x="283" y="33"/>
                    </a:moveTo>
                    <a:cubicBezTo>
                      <a:pt x="145" y="33"/>
                      <a:pt x="33" y="145"/>
                      <a:pt x="33" y="283"/>
                    </a:cubicBezTo>
                    <a:lnTo>
                      <a:pt x="33" y="1283"/>
                    </a:lnTo>
                    <a:cubicBezTo>
                      <a:pt x="33" y="1421"/>
                      <a:pt x="145" y="1533"/>
                      <a:pt x="283" y="1533"/>
                    </a:cubicBezTo>
                    <a:lnTo>
                      <a:pt x="7720" y="1533"/>
                    </a:lnTo>
                    <a:cubicBezTo>
                      <a:pt x="7858" y="1533"/>
                      <a:pt x="7970" y="1421"/>
                      <a:pt x="7970" y="1283"/>
                    </a:cubicBezTo>
                    <a:lnTo>
                      <a:pt x="7970" y="283"/>
                    </a:lnTo>
                    <a:cubicBezTo>
                      <a:pt x="7970" y="145"/>
                      <a:pt x="7858" y="33"/>
                      <a:pt x="7720" y="33"/>
                    </a:cubicBezTo>
                    <a:lnTo>
                      <a:pt x="283" y="33"/>
                    </a:lnTo>
                    <a:close/>
                    <a:moveTo>
                      <a:pt x="283" y="33"/>
                    </a:moveTo>
                    <a:cubicBezTo>
                      <a:pt x="145" y="33"/>
                      <a:pt x="33" y="145"/>
                      <a:pt x="33" y="283"/>
                    </a:cubicBezTo>
                    <a:lnTo>
                      <a:pt x="33" y="1283"/>
                    </a:lnTo>
                    <a:cubicBezTo>
                      <a:pt x="33" y="1421"/>
                      <a:pt x="145" y="1533"/>
                      <a:pt x="283" y="1533"/>
                    </a:cubicBezTo>
                    <a:lnTo>
                      <a:pt x="7720" y="1533"/>
                    </a:lnTo>
                    <a:cubicBezTo>
                      <a:pt x="7858" y="1533"/>
                      <a:pt x="7970" y="1421"/>
                      <a:pt x="7970" y="1283"/>
                    </a:cubicBezTo>
                    <a:lnTo>
                      <a:pt x="7970" y="283"/>
                    </a:lnTo>
                    <a:cubicBezTo>
                      <a:pt x="7970" y="145"/>
                      <a:pt x="7858" y="33"/>
                      <a:pt x="7720" y="33"/>
                    </a:cubicBezTo>
                    <a:lnTo>
                      <a:pt x="283" y="33"/>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91" name="Rectangle 1219"/>
              <p:cNvSpPr>
                <a:spLocks noChangeArrowheads="1"/>
              </p:cNvSpPr>
              <p:nvPr/>
            </p:nvSpPr>
            <p:spPr bwMode="auto">
              <a:xfrm>
                <a:off x="4944" y="5201"/>
                <a:ext cx="3055" cy="601"/>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92" name="Freeform 1220"/>
              <p:cNvSpPr>
                <a:spLocks/>
              </p:cNvSpPr>
              <p:nvPr/>
            </p:nvSpPr>
            <p:spPr bwMode="auto">
              <a:xfrm>
                <a:off x="4958" y="5194"/>
                <a:ext cx="3027" cy="573"/>
              </a:xfrm>
              <a:custGeom>
                <a:avLst/>
                <a:gdLst/>
                <a:ahLst/>
                <a:cxnLst>
                  <a:cxn ang="0">
                    <a:pos x="250" y="0"/>
                  </a:cxn>
                  <a:cxn ang="0">
                    <a:pos x="0" y="250"/>
                  </a:cxn>
                  <a:cxn ang="0">
                    <a:pos x="0" y="1250"/>
                  </a:cxn>
                  <a:cxn ang="0">
                    <a:pos x="250" y="1500"/>
                  </a:cxn>
                  <a:cxn ang="0">
                    <a:pos x="7687" y="1500"/>
                  </a:cxn>
                  <a:cxn ang="0">
                    <a:pos x="7937" y="1250"/>
                  </a:cxn>
                  <a:cxn ang="0">
                    <a:pos x="7937" y="250"/>
                  </a:cxn>
                  <a:cxn ang="0">
                    <a:pos x="7687" y="0"/>
                  </a:cxn>
                  <a:cxn ang="0">
                    <a:pos x="250" y="0"/>
                  </a:cxn>
                </a:cxnLst>
                <a:rect l="0" t="0" r="r" b="b"/>
                <a:pathLst>
                  <a:path w="7937" h="1500">
                    <a:moveTo>
                      <a:pt x="250" y="0"/>
                    </a:moveTo>
                    <a:cubicBezTo>
                      <a:pt x="112" y="0"/>
                      <a:pt x="0" y="112"/>
                      <a:pt x="0" y="250"/>
                    </a:cubicBezTo>
                    <a:lnTo>
                      <a:pt x="0" y="1250"/>
                    </a:lnTo>
                    <a:cubicBezTo>
                      <a:pt x="0" y="1388"/>
                      <a:pt x="112" y="1500"/>
                      <a:pt x="250" y="1500"/>
                    </a:cubicBezTo>
                    <a:lnTo>
                      <a:pt x="7687" y="1500"/>
                    </a:lnTo>
                    <a:cubicBezTo>
                      <a:pt x="7825" y="1500"/>
                      <a:pt x="7937" y="1388"/>
                      <a:pt x="7937" y="1250"/>
                    </a:cubicBezTo>
                    <a:lnTo>
                      <a:pt x="7937" y="250"/>
                    </a:lnTo>
                    <a:cubicBezTo>
                      <a:pt x="7937" y="112"/>
                      <a:pt x="7825" y="0"/>
                      <a:pt x="7687" y="0"/>
                    </a:cubicBezTo>
                    <a:lnTo>
                      <a:pt x="250" y="0"/>
                    </a:lnTo>
                    <a:close/>
                  </a:path>
                </a:pathLst>
              </a:cu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693" name="Freeform 1221"/>
              <p:cNvSpPr>
                <a:spLocks/>
              </p:cNvSpPr>
              <p:nvPr/>
            </p:nvSpPr>
            <p:spPr bwMode="auto">
              <a:xfrm>
                <a:off x="4958" y="5194"/>
                <a:ext cx="3027" cy="573"/>
              </a:xfrm>
              <a:custGeom>
                <a:avLst/>
                <a:gdLst/>
                <a:ahLst/>
                <a:cxnLst>
                  <a:cxn ang="0">
                    <a:pos x="250" y="0"/>
                  </a:cxn>
                  <a:cxn ang="0">
                    <a:pos x="0" y="250"/>
                  </a:cxn>
                  <a:cxn ang="0">
                    <a:pos x="0" y="1250"/>
                  </a:cxn>
                  <a:cxn ang="0">
                    <a:pos x="250" y="1500"/>
                  </a:cxn>
                  <a:cxn ang="0">
                    <a:pos x="7687" y="1500"/>
                  </a:cxn>
                  <a:cxn ang="0">
                    <a:pos x="7937" y="1250"/>
                  </a:cxn>
                  <a:cxn ang="0">
                    <a:pos x="7937" y="250"/>
                  </a:cxn>
                  <a:cxn ang="0">
                    <a:pos x="7687" y="0"/>
                  </a:cxn>
                  <a:cxn ang="0">
                    <a:pos x="250" y="0"/>
                  </a:cxn>
                </a:cxnLst>
                <a:rect l="0" t="0" r="r" b="b"/>
                <a:pathLst>
                  <a:path w="7937" h="1500">
                    <a:moveTo>
                      <a:pt x="250" y="0"/>
                    </a:moveTo>
                    <a:cubicBezTo>
                      <a:pt x="112" y="0"/>
                      <a:pt x="0" y="112"/>
                      <a:pt x="0" y="250"/>
                    </a:cubicBezTo>
                    <a:lnTo>
                      <a:pt x="0" y="1250"/>
                    </a:lnTo>
                    <a:cubicBezTo>
                      <a:pt x="0" y="1388"/>
                      <a:pt x="112" y="1500"/>
                      <a:pt x="250" y="1500"/>
                    </a:cubicBezTo>
                    <a:lnTo>
                      <a:pt x="7687" y="1500"/>
                    </a:lnTo>
                    <a:cubicBezTo>
                      <a:pt x="7825" y="1500"/>
                      <a:pt x="7937" y="1388"/>
                      <a:pt x="7937" y="1250"/>
                    </a:cubicBezTo>
                    <a:lnTo>
                      <a:pt x="7937" y="250"/>
                    </a:lnTo>
                    <a:cubicBezTo>
                      <a:pt x="7937" y="112"/>
                      <a:pt x="7825" y="0"/>
                      <a:pt x="7687" y="0"/>
                    </a:cubicBezTo>
                    <a:lnTo>
                      <a:pt x="250" y="0"/>
                    </a:lnTo>
                    <a:close/>
                  </a:path>
                </a:pathLst>
              </a:custGeom>
              <a:noFill/>
              <a:ln w="26" cap="rnd">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694" name="Rectangle 1222"/>
            <p:cNvSpPr>
              <a:spLocks noChangeArrowheads="1"/>
            </p:cNvSpPr>
            <p:nvPr/>
          </p:nvSpPr>
          <p:spPr bwMode="auto">
            <a:xfrm>
              <a:off x="5085" y="5282"/>
              <a:ext cx="294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校長擔任召集人，督導生涯發展</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95" name="Rectangle 1223"/>
            <p:cNvSpPr>
              <a:spLocks noChangeArrowheads="1"/>
            </p:cNvSpPr>
            <p:nvPr/>
          </p:nvSpPr>
          <p:spPr bwMode="auto">
            <a:xfrm>
              <a:off x="5085" y="5511"/>
              <a:ext cx="126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教育之推行。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96" name="Rectangle 1224"/>
            <p:cNvSpPr>
              <a:spLocks noChangeArrowheads="1"/>
            </p:cNvSpPr>
            <p:nvPr/>
          </p:nvSpPr>
          <p:spPr bwMode="auto">
            <a:xfrm>
              <a:off x="5092" y="6170"/>
              <a:ext cx="294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教務主任擔任副召集人，協助與</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697" name="Rectangle 1225"/>
            <p:cNvSpPr>
              <a:spLocks noChangeArrowheads="1"/>
            </p:cNvSpPr>
            <p:nvPr/>
          </p:nvSpPr>
          <p:spPr bwMode="auto">
            <a:xfrm>
              <a:off x="5092" y="6399"/>
              <a:ext cx="147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督導課程規劃。</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698" name="Group 1226"/>
            <p:cNvGrpSpPr>
              <a:grpSpLocks/>
            </p:cNvGrpSpPr>
            <p:nvPr/>
          </p:nvGrpSpPr>
          <p:grpSpPr bwMode="auto">
            <a:xfrm>
              <a:off x="4938" y="6060"/>
              <a:ext cx="3068" cy="613"/>
              <a:chOff x="4938" y="6060"/>
              <a:chExt cx="3068" cy="613"/>
            </a:xfrm>
          </p:grpSpPr>
          <p:sp>
            <p:nvSpPr>
              <p:cNvPr id="106699" name="Rectangle 1227"/>
              <p:cNvSpPr>
                <a:spLocks noChangeArrowheads="1"/>
              </p:cNvSpPr>
              <p:nvPr/>
            </p:nvSpPr>
            <p:spPr bwMode="auto">
              <a:xfrm>
                <a:off x="4938" y="6060"/>
                <a:ext cx="3068" cy="6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00" name="Freeform 1228"/>
              <p:cNvSpPr>
                <a:spLocks noEditPoints="1"/>
              </p:cNvSpPr>
              <p:nvPr/>
            </p:nvSpPr>
            <p:spPr bwMode="auto">
              <a:xfrm>
                <a:off x="4939" y="6061"/>
                <a:ext cx="3065" cy="611"/>
              </a:xfrm>
              <a:custGeom>
                <a:avLst/>
                <a:gdLst/>
                <a:ahLst/>
                <a:cxnLst>
                  <a:cxn ang="0">
                    <a:pos x="257" y="105"/>
                  </a:cxn>
                  <a:cxn ang="0">
                    <a:pos x="202" y="126"/>
                  </a:cxn>
                  <a:cxn ang="0">
                    <a:pos x="157" y="161"/>
                  </a:cxn>
                  <a:cxn ang="0">
                    <a:pos x="123" y="207"/>
                  </a:cxn>
                  <a:cxn ang="0">
                    <a:pos x="103" y="263"/>
                  </a:cxn>
                  <a:cxn ang="0">
                    <a:pos x="100" y="1300"/>
                  </a:cxn>
                  <a:cxn ang="0">
                    <a:pos x="110" y="1362"/>
                  </a:cxn>
                  <a:cxn ang="0">
                    <a:pos x="135" y="1414"/>
                  </a:cxn>
                  <a:cxn ang="0">
                    <a:pos x="175" y="1457"/>
                  </a:cxn>
                  <a:cxn ang="0">
                    <a:pos x="225" y="1486"/>
                  </a:cxn>
                  <a:cxn ang="0">
                    <a:pos x="282" y="1500"/>
                  </a:cxn>
                  <a:cxn ang="0">
                    <a:pos x="7761" y="1499"/>
                  </a:cxn>
                  <a:cxn ang="0">
                    <a:pos x="7818" y="1484"/>
                  </a:cxn>
                  <a:cxn ang="0">
                    <a:pos x="7867" y="1453"/>
                  </a:cxn>
                  <a:cxn ang="0">
                    <a:pos x="7905" y="1410"/>
                  </a:cxn>
                  <a:cxn ang="0">
                    <a:pos x="7929" y="1358"/>
                  </a:cxn>
                  <a:cxn ang="0">
                    <a:pos x="7938" y="1298"/>
                  </a:cxn>
                  <a:cxn ang="0">
                    <a:pos x="7933" y="258"/>
                  </a:cxn>
                  <a:cxn ang="0">
                    <a:pos x="7912" y="203"/>
                  </a:cxn>
                  <a:cxn ang="0">
                    <a:pos x="7877" y="157"/>
                  </a:cxn>
                  <a:cxn ang="0">
                    <a:pos x="7831" y="123"/>
                  </a:cxn>
                  <a:cxn ang="0">
                    <a:pos x="7775" y="104"/>
                  </a:cxn>
                  <a:cxn ang="0">
                    <a:pos x="300" y="100"/>
                  </a:cxn>
                  <a:cxn ang="0">
                    <a:pos x="7800" y="7"/>
                  </a:cxn>
                  <a:cxn ang="0">
                    <a:pos x="7883" y="38"/>
                  </a:cxn>
                  <a:cxn ang="0">
                    <a:pos x="7951" y="90"/>
                  </a:cxn>
                  <a:cxn ang="0">
                    <a:pos x="8002" y="160"/>
                  </a:cxn>
                  <a:cxn ang="0">
                    <a:pos x="8032" y="243"/>
                  </a:cxn>
                  <a:cxn ang="0">
                    <a:pos x="8037" y="1303"/>
                  </a:cxn>
                  <a:cxn ang="0">
                    <a:pos x="8023" y="1392"/>
                  </a:cxn>
                  <a:cxn ang="0">
                    <a:pos x="7985" y="1470"/>
                  </a:cxn>
                  <a:cxn ang="0">
                    <a:pos x="7926" y="1534"/>
                  </a:cxn>
                  <a:cxn ang="0">
                    <a:pos x="7852" y="1578"/>
                  </a:cxn>
                  <a:cxn ang="0">
                    <a:pos x="7765" y="1599"/>
                  </a:cxn>
                  <a:cxn ang="0">
                    <a:pos x="267" y="1599"/>
                  </a:cxn>
                  <a:cxn ang="0">
                    <a:pos x="181" y="1576"/>
                  </a:cxn>
                  <a:cxn ang="0">
                    <a:pos x="107" y="1530"/>
                  </a:cxn>
                  <a:cxn ang="0">
                    <a:pos x="50" y="1466"/>
                  </a:cxn>
                  <a:cxn ang="0">
                    <a:pos x="13" y="1388"/>
                  </a:cxn>
                  <a:cxn ang="0">
                    <a:pos x="0" y="1300"/>
                  </a:cxn>
                  <a:cxn ang="0">
                    <a:pos x="7" y="238"/>
                  </a:cxn>
                  <a:cxn ang="0">
                    <a:pos x="38" y="155"/>
                  </a:cxn>
                  <a:cxn ang="0">
                    <a:pos x="89" y="87"/>
                  </a:cxn>
                  <a:cxn ang="0">
                    <a:pos x="159" y="36"/>
                  </a:cxn>
                  <a:cxn ang="0">
                    <a:pos x="242" y="6"/>
                  </a:cxn>
                  <a:cxn ang="0">
                    <a:pos x="7740" y="1"/>
                  </a:cxn>
                  <a:cxn ang="0">
                    <a:pos x="50" y="1300"/>
                  </a:cxn>
                  <a:cxn ang="0">
                    <a:pos x="7987" y="1300"/>
                  </a:cxn>
                  <a:cxn ang="0">
                    <a:pos x="300" y="50"/>
                  </a:cxn>
                  <a:cxn ang="0">
                    <a:pos x="50" y="1300"/>
                  </a:cxn>
                  <a:cxn ang="0">
                    <a:pos x="7987" y="1300"/>
                  </a:cxn>
                  <a:cxn ang="0">
                    <a:pos x="300" y="50"/>
                  </a:cxn>
                </a:cxnLst>
                <a:rect l="0" t="0" r="r" b="b"/>
                <a:pathLst>
                  <a:path w="8037" h="1600">
                    <a:moveTo>
                      <a:pt x="300" y="100"/>
                    </a:moveTo>
                    <a:lnTo>
                      <a:pt x="277" y="102"/>
                    </a:lnTo>
                    <a:lnTo>
                      <a:pt x="257" y="105"/>
                    </a:lnTo>
                    <a:lnTo>
                      <a:pt x="238" y="110"/>
                    </a:lnTo>
                    <a:lnTo>
                      <a:pt x="220" y="117"/>
                    </a:lnTo>
                    <a:lnTo>
                      <a:pt x="202" y="126"/>
                    </a:lnTo>
                    <a:lnTo>
                      <a:pt x="186" y="136"/>
                    </a:lnTo>
                    <a:lnTo>
                      <a:pt x="171" y="148"/>
                    </a:lnTo>
                    <a:lnTo>
                      <a:pt x="157" y="161"/>
                    </a:lnTo>
                    <a:lnTo>
                      <a:pt x="144" y="175"/>
                    </a:lnTo>
                    <a:lnTo>
                      <a:pt x="133" y="190"/>
                    </a:lnTo>
                    <a:lnTo>
                      <a:pt x="123" y="207"/>
                    </a:lnTo>
                    <a:lnTo>
                      <a:pt x="115" y="225"/>
                    </a:lnTo>
                    <a:lnTo>
                      <a:pt x="108" y="244"/>
                    </a:lnTo>
                    <a:lnTo>
                      <a:pt x="103" y="263"/>
                    </a:lnTo>
                    <a:lnTo>
                      <a:pt x="101" y="282"/>
                    </a:lnTo>
                    <a:lnTo>
                      <a:pt x="100" y="303"/>
                    </a:lnTo>
                    <a:lnTo>
                      <a:pt x="100" y="1300"/>
                    </a:lnTo>
                    <a:lnTo>
                      <a:pt x="101" y="1324"/>
                    </a:lnTo>
                    <a:lnTo>
                      <a:pt x="104" y="1344"/>
                    </a:lnTo>
                    <a:lnTo>
                      <a:pt x="110" y="1362"/>
                    </a:lnTo>
                    <a:lnTo>
                      <a:pt x="117" y="1381"/>
                    </a:lnTo>
                    <a:lnTo>
                      <a:pt x="125" y="1398"/>
                    </a:lnTo>
                    <a:lnTo>
                      <a:pt x="135" y="1414"/>
                    </a:lnTo>
                    <a:lnTo>
                      <a:pt x="147" y="1430"/>
                    </a:lnTo>
                    <a:lnTo>
                      <a:pt x="160" y="1443"/>
                    </a:lnTo>
                    <a:lnTo>
                      <a:pt x="175" y="1457"/>
                    </a:lnTo>
                    <a:lnTo>
                      <a:pt x="190" y="1468"/>
                    </a:lnTo>
                    <a:lnTo>
                      <a:pt x="207" y="1478"/>
                    </a:lnTo>
                    <a:lnTo>
                      <a:pt x="225" y="1486"/>
                    </a:lnTo>
                    <a:lnTo>
                      <a:pt x="243" y="1492"/>
                    </a:lnTo>
                    <a:lnTo>
                      <a:pt x="262" y="1497"/>
                    </a:lnTo>
                    <a:lnTo>
                      <a:pt x="282" y="1500"/>
                    </a:lnTo>
                    <a:lnTo>
                      <a:pt x="302" y="1501"/>
                    </a:lnTo>
                    <a:lnTo>
                      <a:pt x="7737" y="1500"/>
                    </a:lnTo>
                    <a:lnTo>
                      <a:pt x="7761" y="1499"/>
                    </a:lnTo>
                    <a:lnTo>
                      <a:pt x="7780" y="1496"/>
                    </a:lnTo>
                    <a:lnTo>
                      <a:pt x="7799" y="1491"/>
                    </a:lnTo>
                    <a:lnTo>
                      <a:pt x="7818" y="1484"/>
                    </a:lnTo>
                    <a:lnTo>
                      <a:pt x="7835" y="1475"/>
                    </a:lnTo>
                    <a:lnTo>
                      <a:pt x="7851" y="1465"/>
                    </a:lnTo>
                    <a:lnTo>
                      <a:pt x="7867" y="1453"/>
                    </a:lnTo>
                    <a:lnTo>
                      <a:pt x="7880" y="1440"/>
                    </a:lnTo>
                    <a:lnTo>
                      <a:pt x="7894" y="1426"/>
                    </a:lnTo>
                    <a:lnTo>
                      <a:pt x="7905" y="1410"/>
                    </a:lnTo>
                    <a:lnTo>
                      <a:pt x="7915" y="1394"/>
                    </a:lnTo>
                    <a:lnTo>
                      <a:pt x="7923" y="1376"/>
                    </a:lnTo>
                    <a:lnTo>
                      <a:pt x="7929" y="1358"/>
                    </a:lnTo>
                    <a:lnTo>
                      <a:pt x="7934" y="1338"/>
                    </a:lnTo>
                    <a:lnTo>
                      <a:pt x="7937" y="1319"/>
                    </a:lnTo>
                    <a:lnTo>
                      <a:pt x="7938" y="1298"/>
                    </a:lnTo>
                    <a:lnTo>
                      <a:pt x="7937" y="300"/>
                    </a:lnTo>
                    <a:lnTo>
                      <a:pt x="7936" y="277"/>
                    </a:lnTo>
                    <a:lnTo>
                      <a:pt x="7933" y="258"/>
                    </a:lnTo>
                    <a:lnTo>
                      <a:pt x="7928" y="239"/>
                    </a:lnTo>
                    <a:lnTo>
                      <a:pt x="7921" y="221"/>
                    </a:lnTo>
                    <a:lnTo>
                      <a:pt x="7912" y="203"/>
                    </a:lnTo>
                    <a:lnTo>
                      <a:pt x="7902" y="187"/>
                    </a:lnTo>
                    <a:lnTo>
                      <a:pt x="7890" y="171"/>
                    </a:lnTo>
                    <a:lnTo>
                      <a:pt x="7877" y="157"/>
                    </a:lnTo>
                    <a:lnTo>
                      <a:pt x="7863" y="144"/>
                    </a:lnTo>
                    <a:lnTo>
                      <a:pt x="7847" y="133"/>
                    </a:lnTo>
                    <a:lnTo>
                      <a:pt x="7831" y="123"/>
                    </a:lnTo>
                    <a:lnTo>
                      <a:pt x="7813" y="115"/>
                    </a:lnTo>
                    <a:lnTo>
                      <a:pt x="7794" y="109"/>
                    </a:lnTo>
                    <a:lnTo>
                      <a:pt x="7775" y="104"/>
                    </a:lnTo>
                    <a:lnTo>
                      <a:pt x="7755" y="101"/>
                    </a:lnTo>
                    <a:lnTo>
                      <a:pt x="7735" y="100"/>
                    </a:lnTo>
                    <a:lnTo>
                      <a:pt x="300" y="100"/>
                    </a:lnTo>
                    <a:close/>
                    <a:moveTo>
                      <a:pt x="7740" y="1"/>
                    </a:moveTo>
                    <a:lnTo>
                      <a:pt x="7770" y="2"/>
                    </a:lnTo>
                    <a:lnTo>
                      <a:pt x="7800" y="7"/>
                    </a:lnTo>
                    <a:lnTo>
                      <a:pt x="7829" y="15"/>
                    </a:lnTo>
                    <a:lnTo>
                      <a:pt x="7856" y="25"/>
                    </a:lnTo>
                    <a:lnTo>
                      <a:pt x="7883" y="38"/>
                    </a:lnTo>
                    <a:lnTo>
                      <a:pt x="7907" y="53"/>
                    </a:lnTo>
                    <a:lnTo>
                      <a:pt x="7930" y="71"/>
                    </a:lnTo>
                    <a:lnTo>
                      <a:pt x="7951" y="90"/>
                    </a:lnTo>
                    <a:lnTo>
                      <a:pt x="7971" y="112"/>
                    </a:lnTo>
                    <a:lnTo>
                      <a:pt x="7987" y="135"/>
                    </a:lnTo>
                    <a:lnTo>
                      <a:pt x="8002" y="160"/>
                    </a:lnTo>
                    <a:lnTo>
                      <a:pt x="8015" y="186"/>
                    </a:lnTo>
                    <a:lnTo>
                      <a:pt x="8025" y="214"/>
                    </a:lnTo>
                    <a:lnTo>
                      <a:pt x="8032" y="243"/>
                    </a:lnTo>
                    <a:lnTo>
                      <a:pt x="8036" y="273"/>
                    </a:lnTo>
                    <a:lnTo>
                      <a:pt x="8037" y="300"/>
                    </a:lnTo>
                    <a:lnTo>
                      <a:pt x="8037" y="1303"/>
                    </a:lnTo>
                    <a:lnTo>
                      <a:pt x="8036" y="1333"/>
                    </a:lnTo>
                    <a:lnTo>
                      <a:pt x="8031" y="1364"/>
                    </a:lnTo>
                    <a:lnTo>
                      <a:pt x="8023" y="1392"/>
                    </a:lnTo>
                    <a:lnTo>
                      <a:pt x="8013" y="1420"/>
                    </a:lnTo>
                    <a:lnTo>
                      <a:pt x="8000" y="1446"/>
                    </a:lnTo>
                    <a:lnTo>
                      <a:pt x="7985" y="1470"/>
                    </a:lnTo>
                    <a:lnTo>
                      <a:pt x="7967" y="1493"/>
                    </a:lnTo>
                    <a:lnTo>
                      <a:pt x="7948" y="1514"/>
                    </a:lnTo>
                    <a:lnTo>
                      <a:pt x="7926" y="1534"/>
                    </a:lnTo>
                    <a:lnTo>
                      <a:pt x="7903" y="1550"/>
                    </a:lnTo>
                    <a:lnTo>
                      <a:pt x="7879" y="1565"/>
                    </a:lnTo>
                    <a:lnTo>
                      <a:pt x="7852" y="1578"/>
                    </a:lnTo>
                    <a:lnTo>
                      <a:pt x="7824" y="1588"/>
                    </a:lnTo>
                    <a:lnTo>
                      <a:pt x="7795" y="1595"/>
                    </a:lnTo>
                    <a:lnTo>
                      <a:pt x="7765" y="1599"/>
                    </a:lnTo>
                    <a:lnTo>
                      <a:pt x="7737" y="1600"/>
                    </a:lnTo>
                    <a:lnTo>
                      <a:pt x="298" y="1600"/>
                    </a:lnTo>
                    <a:lnTo>
                      <a:pt x="267" y="1599"/>
                    </a:lnTo>
                    <a:lnTo>
                      <a:pt x="237" y="1594"/>
                    </a:lnTo>
                    <a:lnTo>
                      <a:pt x="209" y="1586"/>
                    </a:lnTo>
                    <a:lnTo>
                      <a:pt x="181" y="1576"/>
                    </a:lnTo>
                    <a:lnTo>
                      <a:pt x="155" y="1563"/>
                    </a:lnTo>
                    <a:lnTo>
                      <a:pt x="130" y="1548"/>
                    </a:lnTo>
                    <a:lnTo>
                      <a:pt x="107" y="1530"/>
                    </a:lnTo>
                    <a:lnTo>
                      <a:pt x="86" y="1511"/>
                    </a:lnTo>
                    <a:lnTo>
                      <a:pt x="67" y="1489"/>
                    </a:lnTo>
                    <a:lnTo>
                      <a:pt x="50" y="1466"/>
                    </a:lnTo>
                    <a:lnTo>
                      <a:pt x="35" y="1441"/>
                    </a:lnTo>
                    <a:lnTo>
                      <a:pt x="23" y="1415"/>
                    </a:lnTo>
                    <a:lnTo>
                      <a:pt x="13" y="1388"/>
                    </a:lnTo>
                    <a:lnTo>
                      <a:pt x="6" y="1358"/>
                    </a:lnTo>
                    <a:lnTo>
                      <a:pt x="1" y="1328"/>
                    </a:lnTo>
                    <a:lnTo>
                      <a:pt x="0" y="1300"/>
                    </a:lnTo>
                    <a:lnTo>
                      <a:pt x="0" y="298"/>
                    </a:lnTo>
                    <a:lnTo>
                      <a:pt x="2" y="267"/>
                    </a:lnTo>
                    <a:lnTo>
                      <a:pt x="7" y="238"/>
                    </a:lnTo>
                    <a:lnTo>
                      <a:pt x="14" y="209"/>
                    </a:lnTo>
                    <a:lnTo>
                      <a:pt x="25" y="182"/>
                    </a:lnTo>
                    <a:lnTo>
                      <a:pt x="38" y="155"/>
                    </a:lnTo>
                    <a:lnTo>
                      <a:pt x="53" y="131"/>
                    </a:lnTo>
                    <a:lnTo>
                      <a:pt x="70" y="108"/>
                    </a:lnTo>
                    <a:lnTo>
                      <a:pt x="89" y="87"/>
                    </a:lnTo>
                    <a:lnTo>
                      <a:pt x="111" y="67"/>
                    </a:lnTo>
                    <a:lnTo>
                      <a:pt x="134" y="51"/>
                    </a:lnTo>
                    <a:lnTo>
                      <a:pt x="159" y="36"/>
                    </a:lnTo>
                    <a:lnTo>
                      <a:pt x="185" y="23"/>
                    </a:lnTo>
                    <a:lnTo>
                      <a:pt x="213" y="13"/>
                    </a:lnTo>
                    <a:lnTo>
                      <a:pt x="242" y="6"/>
                    </a:lnTo>
                    <a:lnTo>
                      <a:pt x="272" y="2"/>
                    </a:lnTo>
                    <a:lnTo>
                      <a:pt x="300" y="0"/>
                    </a:lnTo>
                    <a:lnTo>
                      <a:pt x="7740" y="1"/>
                    </a:lnTo>
                    <a:close/>
                    <a:moveTo>
                      <a:pt x="300" y="50"/>
                    </a:moveTo>
                    <a:cubicBezTo>
                      <a:pt x="162" y="50"/>
                      <a:pt x="50" y="162"/>
                      <a:pt x="50" y="300"/>
                    </a:cubicBezTo>
                    <a:lnTo>
                      <a:pt x="50" y="1300"/>
                    </a:lnTo>
                    <a:cubicBezTo>
                      <a:pt x="50" y="1439"/>
                      <a:pt x="162" y="1550"/>
                      <a:pt x="300" y="1550"/>
                    </a:cubicBezTo>
                    <a:lnTo>
                      <a:pt x="7737" y="1550"/>
                    </a:lnTo>
                    <a:cubicBezTo>
                      <a:pt x="7875" y="1550"/>
                      <a:pt x="7987" y="1439"/>
                      <a:pt x="7987" y="1300"/>
                    </a:cubicBezTo>
                    <a:lnTo>
                      <a:pt x="7987" y="300"/>
                    </a:lnTo>
                    <a:cubicBezTo>
                      <a:pt x="7987" y="162"/>
                      <a:pt x="7875" y="50"/>
                      <a:pt x="7737" y="50"/>
                    </a:cubicBezTo>
                    <a:lnTo>
                      <a:pt x="300" y="50"/>
                    </a:lnTo>
                    <a:close/>
                    <a:moveTo>
                      <a:pt x="300" y="50"/>
                    </a:moveTo>
                    <a:cubicBezTo>
                      <a:pt x="162" y="50"/>
                      <a:pt x="50" y="162"/>
                      <a:pt x="50" y="300"/>
                    </a:cubicBezTo>
                    <a:lnTo>
                      <a:pt x="50" y="1300"/>
                    </a:lnTo>
                    <a:cubicBezTo>
                      <a:pt x="50" y="1439"/>
                      <a:pt x="162" y="1550"/>
                      <a:pt x="300" y="1550"/>
                    </a:cubicBezTo>
                    <a:lnTo>
                      <a:pt x="7737" y="1550"/>
                    </a:lnTo>
                    <a:cubicBezTo>
                      <a:pt x="7875" y="1550"/>
                      <a:pt x="7987" y="1439"/>
                      <a:pt x="7987" y="1300"/>
                    </a:cubicBezTo>
                    <a:lnTo>
                      <a:pt x="7987" y="300"/>
                    </a:lnTo>
                    <a:cubicBezTo>
                      <a:pt x="7987" y="162"/>
                      <a:pt x="7875" y="50"/>
                      <a:pt x="7737" y="50"/>
                    </a:cubicBezTo>
                    <a:lnTo>
                      <a:pt x="300" y="5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01" name="Rectangle 1229"/>
              <p:cNvSpPr>
                <a:spLocks noChangeArrowheads="1"/>
              </p:cNvSpPr>
              <p:nvPr/>
            </p:nvSpPr>
            <p:spPr bwMode="auto">
              <a:xfrm>
                <a:off x="4938" y="6060"/>
                <a:ext cx="3068" cy="6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02" name="Freeform 1230"/>
              <p:cNvSpPr>
                <a:spLocks/>
              </p:cNvSpPr>
              <p:nvPr/>
            </p:nvSpPr>
            <p:spPr bwMode="auto">
              <a:xfrm>
                <a:off x="4958" y="6060"/>
                <a:ext cx="3027" cy="573"/>
              </a:xfrm>
              <a:custGeom>
                <a:avLst/>
                <a:gdLst/>
                <a:ahLst/>
                <a:cxnLst>
                  <a:cxn ang="0">
                    <a:pos x="250" y="0"/>
                  </a:cxn>
                  <a:cxn ang="0">
                    <a:pos x="0" y="250"/>
                  </a:cxn>
                  <a:cxn ang="0">
                    <a:pos x="0" y="1250"/>
                  </a:cxn>
                  <a:cxn ang="0">
                    <a:pos x="250" y="1500"/>
                  </a:cxn>
                  <a:cxn ang="0">
                    <a:pos x="7687" y="1500"/>
                  </a:cxn>
                  <a:cxn ang="0">
                    <a:pos x="7937" y="1250"/>
                  </a:cxn>
                  <a:cxn ang="0">
                    <a:pos x="7937" y="250"/>
                  </a:cxn>
                  <a:cxn ang="0">
                    <a:pos x="7687" y="0"/>
                  </a:cxn>
                  <a:cxn ang="0">
                    <a:pos x="250" y="0"/>
                  </a:cxn>
                </a:cxnLst>
                <a:rect l="0" t="0" r="r" b="b"/>
                <a:pathLst>
                  <a:path w="7937" h="1500">
                    <a:moveTo>
                      <a:pt x="250" y="0"/>
                    </a:moveTo>
                    <a:cubicBezTo>
                      <a:pt x="112" y="0"/>
                      <a:pt x="0" y="112"/>
                      <a:pt x="0" y="250"/>
                    </a:cubicBezTo>
                    <a:lnTo>
                      <a:pt x="0" y="1250"/>
                    </a:lnTo>
                    <a:cubicBezTo>
                      <a:pt x="0" y="1388"/>
                      <a:pt x="112" y="1500"/>
                      <a:pt x="250" y="1500"/>
                    </a:cubicBezTo>
                    <a:lnTo>
                      <a:pt x="7687" y="1500"/>
                    </a:lnTo>
                    <a:cubicBezTo>
                      <a:pt x="7825" y="1500"/>
                      <a:pt x="7937" y="1388"/>
                      <a:pt x="7937" y="1250"/>
                    </a:cubicBezTo>
                    <a:lnTo>
                      <a:pt x="7937" y="250"/>
                    </a:lnTo>
                    <a:cubicBezTo>
                      <a:pt x="7937" y="112"/>
                      <a:pt x="7825" y="0"/>
                      <a:pt x="7687" y="0"/>
                    </a:cubicBezTo>
                    <a:lnTo>
                      <a:pt x="250" y="0"/>
                    </a:lnTo>
                    <a:close/>
                  </a:path>
                </a:pathLst>
              </a:cu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03" name="Freeform 1231"/>
              <p:cNvSpPr>
                <a:spLocks/>
              </p:cNvSpPr>
              <p:nvPr/>
            </p:nvSpPr>
            <p:spPr bwMode="auto">
              <a:xfrm>
                <a:off x="4958" y="6060"/>
                <a:ext cx="3027" cy="573"/>
              </a:xfrm>
              <a:custGeom>
                <a:avLst/>
                <a:gdLst/>
                <a:ahLst/>
                <a:cxnLst>
                  <a:cxn ang="0">
                    <a:pos x="250" y="0"/>
                  </a:cxn>
                  <a:cxn ang="0">
                    <a:pos x="0" y="250"/>
                  </a:cxn>
                  <a:cxn ang="0">
                    <a:pos x="0" y="1250"/>
                  </a:cxn>
                  <a:cxn ang="0">
                    <a:pos x="250" y="1500"/>
                  </a:cxn>
                  <a:cxn ang="0">
                    <a:pos x="7687" y="1500"/>
                  </a:cxn>
                  <a:cxn ang="0">
                    <a:pos x="7937" y="1250"/>
                  </a:cxn>
                  <a:cxn ang="0">
                    <a:pos x="7937" y="250"/>
                  </a:cxn>
                  <a:cxn ang="0">
                    <a:pos x="7687" y="0"/>
                  </a:cxn>
                  <a:cxn ang="0">
                    <a:pos x="250" y="0"/>
                  </a:cxn>
                </a:cxnLst>
                <a:rect l="0" t="0" r="r" b="b"/>
                <a:pathLst>
                  <a:path w="7937" h="1500">
                    <a:moveTo>
                      <a:pt x="250" y="0"/>
                    </a:moveTo>
                    <a:cubicBezTo>
                      <a:pt x="112" y="0"/>
                      <a:pt x="0" y="112"/>
                      <a:pt x="0" y="250"/>
                    </a:cubicBezTo>
                    <a:lnTo>
                      <a:pt x="0" y="1250"/>
                    </a:lnTo>
                    <a:cubicBezTo>
                      <a:pt x="0" y="1388"/>
                      <a:pt x="112" y="1500"/>
                      <a:pt x="250" y="1500"/>
                    </a:cubicBezTo>
                    <a:lnTo>
                      <a:pt x="7687" y="1500"/>
                    </a:lnTo>
                    <a:cubicBezTo>
                      <a:pt x="7825" y="1500"/>
                      <a:pt x="7937" y="1388"/>
                      <a:pt x="7937" y="1250"/>
                    </a:cubicBezTo>
                    <a:lnTo>
                      <a:pt x="7937" y="250"/>
                    </a:lnTo>
                    <a:cubicBezTo>
                      <a:pt x="7937" y="112"/>
                      <a:pt x="7825" y="0"/>
                      <a:pt x="7687" y="0"/>
                    </a:cubicBezTo>
                    <a:lnTo>
                      <a:pt x="250" y="0"/>
                    </a:lnTo>
                    <a:close/>
                  </a:path>
                </a:pathLst>
              </a:custGeom>
              <a:noFill/>
              <a:ln w="38" cap="rnd">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04" name="Rectangle 1232"/>
            <p:cNvSpPr>
              <a:spLocks noChangeArrowheads="1"/>
            </p:cNvSpPr>
            <p:nvPr/>
          </p:nvSpPr>
          <p:spPr bwMode="auto">
            <a:xfrm>
              <a:off x="5092" y="6150"/>
              <a:ext cx="294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教務主任擔任副召集人，協助與</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05" name="Rectangle 1233"/>
            <p:cNvSpPr>
              <a:spLocks noChangeArrowheads="1"/>
            </p:cNvSpPr>
            <p:nvPr/>
          </p:nvSpPr>
          <p:spPr bwMode="auto">
            <a:xfrm>
              <a:off x="5092" y="6379"/>
              <a:ext cx="147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督導課程規劃。</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11" name="Rectangle 1239"/>
            <p:cNvSpPr>
              <a:spLocks noChangeArrowheads="1"/>
            </p:cNvSpPr>
            <p:nvPr/>
          </p:nvSpPr>
          <p:spPr bwMode="auto">
            <a:xfrm>
              <a:off x="4996" y="7025"/>
              <a:ext cx="31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輔導主任為執行秘書，協助與督導</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12" name="Rectangle 1240"/>
            <p:cNvSpPr>
              <a:spLocks noChangeArrowheads="1"/>
            </p:cNvSpPr>
            <p:nvPr/>
          </p:nvSpPr>
          <p:spPr bwMode="auto">
            <a:xfrm>
              <a:off x="4996" y="7255"/>
              <a:ext cx="25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整體活動企畫與推動執行。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713" name="Group 1241"/>
            <p:cNvGrpSpPr>
              <a:grpSpLocks/>
            </p:cNvGrpSpPr>
            <p:nvPr/>
          </p:nvGrpSpPr>
          <p:grpSpPr bwMode="auto">
            <a:xfrm>
              <a:off x="4932" y="6927"/>
              <a:ext cx="3074" cy="597"/>
              <a:chOff x="4932" y="6927"/>
              <a:chExt cx="3074" cy="597"/>
            </a:xfrm>
          </p:grpSpPr>
          <p:sp>
            <p:nvSpPr>
              <p:cNvPr id="106714" name="Rectangle 1242"/>
              <p:cNvSpPr>
                <a:spLocks noChangeArrowheads="1"/>
              </p:cNvSpPr>
              <p:nvPr/>
            </p:nvSpPr>
            <p:spPr bwMode="auto">
              <a:xfrm>
                <a:off x="4932" y="6928"/>
                <a:ext cx="3074" cy="596"/>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15" name="Freeform 1243"/>
              <p:cNvSpPr>
                <a:spLocks noEditPoints="1"/>
              </p:cNvSpPr>
              <p:nvPr/>
            </p:nvSpPr>
            <p:spPr bwMode="auto">
              <a:xfrm>
                <a:off x="4932" y="6928"/>
                <a:ext cx="3072" cy="594"/>
              </a:xfrm>
              <a:custGeom>
                <a:avLst/>
                <a:gdLst/>
                <a:ahLst/>
                <a:cxnLst>
                  <a:cxn ang="0">
                    <a:pos x="251" y="105"/>
                  </a:cxn>
                  <a:cxn ang="0">
                    <a:pos x="199" y="125"/>
                  </a:cxn>
                  <a:cxn ang="0">
                    <a:pos x="155" y="158"/>
                  </a:cxn>
                  <a:cxn ang="0">
                    <a:pos x="122" y="203"/>
                  </a:cxn>
                  <a:cxn ang="0">
                    <a:pos x="104" y="256"/>
                  </a:cxn>
                  <a:cxn ang="0">
                    <a:pos x="100" y="1262"/>
                  </a:cxn>
                  <a:cxn ang="0">
                    <a:pos x="110" y="1322"/>
                  </a:cxn>
                  <a:cxn ang="0">
                    <a:pos x="134" y="1372"/>
                  </a:cxn>
                  <a:cxn ang="0">
                    <a:pos x="172" y="1412"/>
                  </a:cxn>
                  <a:cxn ang="0">
                    <a:pos x="220" y="1441"/>
                  </a:cxn>
                  <a:cxn ang="0">
                    <a:pos x="276" y="1454"/>
                  </a:cxn>
                  <a:cxn ang="0">
                    <a:pos x="7784" y="1453"/>
                  </a:cxn>
                  <a:cxn ang="0">
                    <a:pos x="7840" y="1438"/>
                  </a:cxn>
                  <a:cxn ang="0">
                    <a:pos x="7887" y="1409"/>
                  </a:cxn>
                  <a:cxn ang="0">
                    <a:pos x="7923" y="1368"/>
                  </a:cxn>
                  <a:cxn ang="0">
                    <a:pos x="7946" y="1317"/>
                  </a:cxn>
                  <a:cxn ang="0">
                    <a:pos x="7955" y="1260"/>
                  </a:cxn>
                  <a:cxn ang="0">
                    <a:pos x="7950" y="252"/>
                  </a:cxn>
                  <a:cxn ang="0">
                    <a:pos x="7930" y="199"/>
                  </a:cxn>
                  <a:cxn ang="0">
                    <a:pos x="7897" y="155"/>
                  </a:cxn>
                  <a:cxn ang="0">
                    <a:pos x="7851" y="122"/>
                  </a:cxn>
                  <a:cxn ang="0">
                    <a:pos x="7798" y="104"/>
                  </a:cxn>
                  <a:cxn ang="0">
                    <a:pos x="293" y="100"/>
                  </a:cxn>
                  <a:cxn ang="0">
                    <a:pos x="7823" y="7"/>
                  </a:cxn>
                  <a:cxn ang="0">
                    <a:pos x="7904" y="37"/>
                  </a:cxn>
                  <a:cxn ang="0">
                    <a:pos x="7970" y="88"/>
                  </a:cxn>
                  <a:cxn ang="0">
                    <a:pos x="8020" y="155"/>
                  </a:cxn>
                  <a:cxn ang="0">
                    <a:pos x="8049" y="236"/>
                  </a:cxn>
                  <a:cxn ang="0">
                    <a:pos x="8054" y="1265"/>
                  </a:cxn>
                  <a:cxn ang="0">
                    <a:pos x="8041" y="1351"/>
                  </a:cxn>
                  <a:cxn ang="0">
                    <a:pos x="8003" y="1428"/>
                  </a:cxn>
                  <a:cxn ang="0">
                    <a:pos x="7946" y="1490"/>
                  </a:cxn>
                  <a:cxn ang="0">
                    <a:pos x="7873" y="1533"/>
                  </a:cxn>
                  <a:cxn ang="0">
                    <a:pos x="7789" y="1553"/>
                  </a:cxn>
                  <a:cxn ang="0">
                    <a:pos x="260" y="1553"/>
                  </a:cxn>
                  <a:cxn ang="0">
                    <a:pos x="176" y="1530"/>
                  </a:cxn>
                  <a:cxn ang="0">
                    <a:pos x="105" y="1486"/>
                  </a:cxn>
                  <a:cxn ang="0">
                    <a:pos x="49" y="1424"/>
                  </a:cxn>
                  <a:cxn ang="0">
                    <a:pos x="13" y="1347"/>
                  </a:cxn>
                  <a:cxn ang="0">
                    <a:pos x="0" y="1262"/>
                  </a:cxn>
                  <a:cxn ang="0">
                    <a:pos x="7" y="231"/>
                  </a:cxn>
                  <a:cxn ang="0">
                    <a:pos x="37" y="151"/>
                  </a:cxn>
                  <a:cxn ang="0">
                    <a:pos x="88" y="85"/>
                  </a:cxn>
                  <a:cxn ang="0">
                    <a:pos x="155" y="35"/>
                  </a:cxn>
                  <a:cxn ang="0">
                    <a:pos x="236" y="6"/>
                  </a:cxn>
                  <a:cxn ang="0">
                    <a:pos x="7764" y="1"/>
                  </a:cxn>
                  <a:cxn ang="0">
                    <a:pos x="50" y="1262"/>
                  </a:cxn>
                  <a:cxn ang="0">
                    <a:pos x="8004" y="1262"/>
                  </a:cxn>
                  <a:cxn ang="0">
                    <a:pos x="292" y="50"/>
                  </a:cxn>
                  <a:cxn ang="0">
                    <a:pos x="50" y="1262"/>
                  </a:cxn>
                  <a:cxn ang="0">
                    <a:pos x="8004" y="1262"/>
                  </a:cxn>
                  <a:cxn ang="0">
                    <a:pos x="292" y="50"/>
                  </a:cxn>
                </a:cxnLst>
                <a:rect l="0" t="0" r="r" b="b"/>
                <a:pathLst>
                  <a:path w="8054" h="1554">
                    <a:moveTo>
                      <a:pt x="293" y="100"/>
                    </a:moveTo>
                    <a:lnTo>
                      <a:pt x="270" y="102"/>
                    </a:lnTo>
                    <a:lnTo>
                      <a:pt x="251" y="105"/>
                    </a:lnTo>
                    <a:lnTo>
                      <a:pt x="233" y="110"/>
                    </a:lnTo>
                    <a:lnTo>
                      <a:pt x="215" y="117"/>
                    </a:lnTo>
                    <a:lnTo>
                      <a:pt x="199" y="125"/>
                    </a:lnTo>
                    <a:lnTo>
                      <a:pt x="183" y="135"/>
                    </a:lnTo>
                    <a:lnTo>
                      <a:pt x="168" y="146"/>
                    </a:lnTo>
                    <a:lnTo>
                      <a:pt x="155" y="158"/>
                    </a:lnTo>
                    <a:lnTo>
                      <a:pt x="142" y="172"/>
                    </a:lnTo>
                    <a:lnTo>
                      <a:pt x="132" y="187"/>
                    </a:lnTo>
                    <a:lnTo>
                      <a:pt x="122" y="203"/>
                    </a:lnTo>
                    <a:lnTo>
                      <a:pt x="114" y="220"/>
                    </a:lnTo>
                    <a:lnTo>
                      <a:pt x="108" y="238"/>
                    </a:lnTo>
                    <a:lnTo>
                      <a:pt x="104" y="256"/>
                    </a:lnTo>
                    <a:lnTo>
                      <a:pt x="101" y="276"/>
                    </a:lnTo>
                    <a:lnTo>
                      <a:pt x="100" y="295"/>
                    </a:lnTo>
                    <a:lnTo>
                      <a:pt x="100" y="1262"/>
                    </a:lnTo>
                    <a:lnTo>
                      <a:pt x="101" y="1284"/>
                    </a:lnTo>
                    <a:lnTo>
                      <a:pt x="105" y="1303"/>
                    </a:lnTo>
                    <a:lnTo>
                      <a:pt x="110" y="1322"/>
                    </a:lnTo>
                    <a:lnTo>
                      <a:pt x="116" y="1340"/>
                    </a:lnTo>
                    <a:lnTo>
                      <a:pt x="125" y="1356"/>
                    </a:lnTo>
                    <a:lnTo>
                      <a:pt x="134" y="1372"/>
                    </a:lnTo>
                    <a:lnTo>
                      <a:pt x="146" y="1386"/>
                    </a:lnTo>
                    <a:lnTo>
                      <a:pt x="158" y="1400"/>
                    </a:lnTo>
                    <a:lnTo>
                      <a:pt x="172" y="1412"/>
                    </a:lnTo>
                    <a:lnTo>
                      <a:pt x="187" y="1423"/>
                    </a:lnTo>
                    <a:lnTo>
                      <a:pt x="203" y="1433"/>
                    </a:lnTo>
                    <a:lnTo>
                      <a:pt x="220" y="1441"/>
                    </a:lnTo>
                    <a:lnTo>
                      <a:pt x="237" y="1446"/>
                    </a:lnTo>
                    <a:lnTo>
                      <a:pt x="256" y="1451"/>
                    </a:lnTo>
                    <a:lnTo>
                      <a:pt x="276" y="1454"/>
                    </a:lnTo>
                    <a:lnTo>
                      <a:pt x="295" y="1455"/>
                    </a:lnTo>
                    <a:lnTo>
                      <a:pt x="7762" y="1454"/>
                    </a:lnTo>
                    <a:lnTo>
                      <a:pt x="7784" y="1453"/>
                    </a:lnTo>
                    <a:lnTo>
                      <a:pt x="7803" y="1450"/>
                    </a:lnTo>
                    <a:lnTo>
                      <a:pt x="7822" y="1445"/>
                    </a:lnTo>
                    <a:lnTo>
                      <a:pt x="7840" y="1438"/>
                    </a:lnTo>
                    <a:lnTo>
                      <a:pt x="7856" y="1430"/>
                    </a:lnTo>
                    <a:lnTo>
                      <a:pt x="7871" y="1420"/>
                    </a:lnTo>
                    <a:lnTo>
                      <a:pt x="7887" y="1409"/>
                    </a:lnTo>
                    <a:lnTo>
                      <a:pt x="7900" y="1397"/>
                    </a:lnTo>
                    <a:lnTo>
                      <a:pt x="7912" y="1383"/>
                    </a:lnTo>
                    <a:lnTo>
                      <a:pt x="7923" y="1368"/>
                    </a:lnTo>
                    <a:lnTo>
                      <a:pt x="7933" y="1352"/>
                    </a:lnTo>
                    <a:lnTo>
                      <a:pt x="7940" y="1335"/>
                    </a:lnTo>
                    <a:lnTo>
                      <a:pt x="7946" y="1317"/>
                    </a:lnTo>
                    <a:lnTo>
                      <a:pt x="7951" y="1298"/>
                    </a:lnTo>
                    <a:lnTo>
                      <a:pt x="7954" y="1279"/>
                    </a:lnTo>
                    <a:lnTo>
                      <a:pt x="7955" y="1260"/>
                    </a:lnTo>
                    <a:lnTo>
                      <a:pt x="7954" y="293"/>
                    </a:lnTo>
                    <a:lnTo>
                      <a:pt x="7953" y="270"/>
                    </a:lnTo>
                    <a:lnTo>
                      <a:pt x="7950" y="252"/>
                    </a:lnTo>
                    <a:lnTo>
                      <a:pt x="7945" y="233"/>
                    </a:lnTo>
                    <a:lnTo>
                      <a:pt x="7938" y="215"/>
                    </a:lnTo>
                    <a:lnTo>
                      <a:pt x="7930" y="199"/>
                    </a:lnTo>
                    <a:lnTo>
                      <a:pt x="7920" y="183"/>
                    </a:lnTo>
                    <a:lnTo>
                      <a:pt x="7909" y="169"/>
                    </a:lnTo>
                    <a:lnTo>
                      <a:pt x="7897" y="155"/>
                    </a:lnTo>
                    <a:lnTo>
                      <a:pt x="7883" y="143"/>
                    </a:lnTo>
                    <a:lnTo>
                      <a:pt x="7868" y="132"/>
                    </a:lnTo>
                    <a:lnTo>
                      <a:pt x="7851" y="122"/>
                    </a:lnTo>
                    <a:lnTo>
                      <a:pt x="7835" y="114"/>
                    </a:lnTo>
                    <a:lnTo>
                      <a:pt x="7817" y="109"/>
                    </a:lnTo>
                    <a:lnTo>
                      <a:pt x="7798" y="104"/>
                    </a:lnTo>
                    <a:lnTo>
                      <a:pt x="7779" y="101"/>
                    </a:lnTo>
                    <a:lnTo>
                      <a:pt x="7759" y="100"/>
                    </a:lnTo>
                    <a:lnTo>
                      <a:pt x="293" y="100"/>
                    </a:lnTo>
                    <a:close/>
                    <a:moveTo>
                      <a:pt x="7764" y="1"/>
                    </a:moveTo>
                    <a:lnTo>
                      <a:pt x="7794" y="2"/>
                    </a:lnTo>
                    <a:lnTo>
                      <a:pt x="7823" y="7"/>
                    </a:lnTo>
                    <a:lnTo>
                      <a:pt x="7851" y="14"/>
                    </a:lnTo>
                    <a:lnTo>
                      <a:pt x="7878" y="25"/>
                    </a:lnTo>
                    <a:lnTo>
                      <a:pt x="7904" y="37"/>
                    </a:lnTo>
                    <a:lnTo>
                      <a:pt x="7927" y="52"/>
                    </a:lnTo>
                    <a:lnTo>
                      <a:pt x="7950" y="69"/>
                    </a:lnTo>
                    <a:lnTo>
                      <a:pt x="7970" y="88"/>
                    </a:lnTo>
                    <a:lnTo>
                      <a:pt x="7989" y="109"/>
                    </a:lnTo>
                    <a:lnTo>
                      <a:pt x="8006" y="131"/>
                    </a:lnTo>
                    <a:lnTo>
                      <a:pt x="8020" y="155"/>
                    </a:lnTo>
                    <a:lnTo>
                      <a:pt x="8033" y="182"/>
                    </a:lnTo>
                    <a:lnTo>
                      <a:pt x="8042" y="208"/>
                    </a:lnTo>
                    <a:lnTo>
                      <a:pt x="8049" y="236"/>
                    </a:lnTo>
                    <a:lnTo>
                      <a:pt x="8053" y="265"/>
                    </a:lnTo>
                    <a:lnTo>
                      <a:pt x="8054" y="293"/>
                    </a:lnTo>
                    <a:lnTo>
                      <a:pt x="8054" y="1265"/>
                    </a:lnTo>
                    <a:lnTo>
                      <a:pt x="8053" y="1295"/>
                    </a:lnTo>
                    <a:lnTo>
                      <a:pt x="8048" y="1323"/>
                    </a:lnTo>
                    <a:lnTo>
                      <a:pt x="8041" y="1351"/>
                    </a:lnTo>
                    <a:lnTo>
                      <a:pt x="8031" y="1378"/>
                    </a:lnTo>
                    <a:lnTo>
                      <a:pt x="8018" y="1404"/>
                    </a:lnTo>
                    <a:lnTo>
                      <a:pt x="8003" y="1428"/>
                    </a:lnTo>
                    <a:lnTo>
                      <a:pt x="7986" y="1450"/>
                    </a:lnTo>
                    <a:lnTo>
                      <a:pt x="7967" y="1470"/>
                    </a:lnTo>
                    <a:lnTo>
                      <a:pt x="7946" y="1490"/>
                    </a:lnTo>
                    <a:lnTo>
                      <a:pt x="7924" y="1506"/>
                    </a:lnTo>
                    <a:lnTo>
                      <a:pt x="7899" y="1520"/>
                    </a:lnTo>
                    <a:lnTo>
                      <a:pt x="7873" y="1533"/>
                    </a:lnTo>
                    <a:lnTo>
                      <a:pt x="7847" y="1542"/>
                    </a:lnTo>
                    <a:lnTo>
                      <a:pt x="7819" y="1549"/>
                    </a:lnTo>
                    <a:lnTo>
                      <a:pt x="7789" y="1553"/>
                    </a:lnTo>
                    <a:lnTo>
                      <a:pt x="7762" y="1554"/>
                    </a:lnTo>
                    <a:lnTo>
                      <a:pt x="290" y="1554"/>
                    </a:lnTo>
                    <a:lnTo>
                      <a:pt x="260" y="1553"/>
                    </a:lnTo>
                    <a:lnTo>
                      <a:pt x="231" y="1548"/>
                    </a:lnTo>
                    <a:lnTo>
                      <a:pt x="204" y="1541"/>
                    </a:lnTo>
                    <a:lnTo>
                      <a:pt x="176" y="1530"/>
                    </a:lnTo>
                    <a:lnTo>
                      <a:pt x="151" y="1518"/>
                    </a:lnTo>
                    <a:lnTo>
                      <a:pt x="128" y="1503"/>
                    </a:lnTo>
                    <a:lnTo>
                      <a:pt x="105" y="1486"/>
                    </a:lnTo>
                    <a:lnTo>
                      <a:pt x="84" y="1467"/>
                    </a:lnTo>
                    <a:lnTo>
                      <a:pt x="65" y="1446"/>
                    </a:lnTo>
                    <a:lnTo>
                      <a:pt x="49" y="1424"/>
                    </a:lnTo>
                    <a:lnTo>
                      <a:pt x="34" y="1399"/>
                    </a:lnTo>
                    <a:lnTo>
                      <a:pt x="22" y="1373"/>
                    </a:lnTo>
                    <a:lnTo>
                      <a:pt x="13" y="1347"/>
                    </a:lnTo>
                    <a:lnTo>
                      <a:pt x="6" y="1319"/>
                    </a:lnTo>
                    <a:lnTo>
                      <a:pt x="2" y="1289"/>
                    </a:lnTo>
                    <a:lnTo>
                      <a:pt x="0" y="1262"/>
                    </a:lnTo>
                    <a:lnTo>
                      <a:pt x="0" y="290"/>
                    </a:lnTo>
                    <a:lnTo>
                      <a:pt x="2" y="260"/>
                    </a:lnTo>
                    <a:lnTo>
                      <a:pt x="7" y="231"/>
                    </a:lnTo>
                    <a:lnTo>
                      <a:pt x="14" y="204"/>
                    </a:lnTo>
                    <a:lnTo>
                      <a:pt x="24" y="177"/>
                    </a:lnTo>
                    <a:lnTo>
                      <a:pt x="37" y="151"/>
                    </a:lnTo>
                    <a:lnTo>
                      <a:pt x="52" y="127"/>
                    </a:lnTo>
                    <a:lnTo>
                      <a:pt x="69" y="105"/>
                    </a:lnTo>
                    <a:lnTo>
                      <a:pt x="88" y="85"/>
                    </a:lnTo>
                    <a:lnTo>
                      <a:pt x="109" y="65"/>
                    </a:lnTo>
                    <a:lnTo>
                      <a:pt x="131" y="49"/>
                    </a:lnTo>
                    <a:lnTo>
                      <a:pt x="155" y="35"/>
                    </a:lnTo>
                    <a:lnTo>
                      <a:pt x="181" y="22"/>
                    </a:lnTo>
                    <a:lnTo>
                      <a:pt x="208" y="13"/>
                    </a:lnTo>
                    <a:lnTo>
                      <a:pt x="236" y="6"/>
                    </a:lnTo>
                    <a:lnTo>
                      <a:pt x="265" y="2"/>
                    </a:lnTo>
                    <a:lnTo>
                      <a:pt x="293" y="0"/>
                    </a:lnTo>
                    <a:lnTo>
                      <a:pt x="7764" y="1"/>
                    </a:lnTo>
                    <a:close/>
                    <a:moveTo>
                      <a:pt x="292" y="50"/>
                    </a:moveTo>
                    <a:cubicBezTo>
                      <a:pt x="159" y="50"/>
                      <a:pt x="50" y="159"/>
                      <a:pt x="50" y="293"/>
                    </a:cubicBezTo>
                    <a:lnTo>
                      <a:pt x="50" y="1262"/>
                    </a:lnTo>
                    <a:cubicBezTo>
                      <a:pt x="50" y="1396"/>
                      <a:pt x="159" y="1504"/>
                      <a:pt x="292" y="1504"/>
                    </a:cubicBezTo>
                    <a:lnTo>
                      <a:pt x="7762" y="1504"/>
                    </a:lnTo>
                    <a:cubicBezTo>
                      <a:pt x="7896" y="1504"/>
                      <a:pt x="8004" y="1396"/>
                      <a:pt x="8004" y="1262"/>
                    </a:cubicBezTo>
                    <a:lnTo>
                      <a:pt x="8004" y="293"/>
                    </a:lnTo>
                    <a:cubicBezTo>
                      <a:pt x="8004" y="159"/>
                      <a:pt x="7896" y="50"/>
                      <a:pt x="7762" y="50"/>
                    </a:cubicBezTo>
                    <a:lnTo>
                      <a:pt x="292" y="50"/>
                    </a:lnTo>
                    <a:close/>
                    <a:moveTo>
                      <a:pt x="292" y="50"/>
                    </a:moveTo>
                    <a:cubicBezTo>
                      <a:pt x="159" y="50"/>
                      <a:pt x="50" y="159"/>
                      <a:pt x="50" y="293"/>
                    </a:cubicBezTo>
                    <a:lnTo>
                      <a:pt x="50" y="1262"/>
                    </a:lnTo>
                    <a:cubicBezTo>
                      <a:pt x="50" y="1396"/>
                      <a:pt x="159" y="1504"/>
                      <a:pt x="292" y="1504"/>
                    </a:cubicBezTo>
                    <a:lnTo>
                      <a:pt x="7762" y="1504"/>
                    </a:lnTo>
                    <a:cubicBezTo>
                      <a:pt x="7896" y="1504"/>
                      <a:pt x="8004" y="1396"/>
                      <a:pt x="8004" y="1262"/>
                    </a:cubicBezTo>
                    <a:lnTo>
                      <a:pt x="8004" y="293"/>
                    </a:lnTo>
                    <a:cubicBezTo>
                      <a:pt x="8004" y="159"/>
                      <a:pt x="7896" y="50"/>
                      <a:pt x="7762" y="50"/>
                    </a:cubicBezTo>
                    <a:lnTo>
                      <a:pt x="292" y="5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16" name="Rectangle 1244"/>
              <p:cNvSpPr>
                <a:spLocks noChangeArrowheads="1"/>
              </p:cNvSpPr>
              <p:nvPr/>
            </p:nvSpPr>
            <p:spPr bwMode="auto">
              <a:xfrm>
                <a:off x="4932" y="6928"/>
                <a:ext cx="3074" cy="596"/>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17" name="Freeform 1245"/>
              <p:cNvSpPr>
                <a:spLocks/>
              </p:cNvSpPr>
              <p:nvPr/>
            </p:nvSpPr>
            <p:spPr bwMode="auto">
              <a:xfrm>
                <a:off x="4951" y="6928"/>
                <a:ext cx="3034" cy="555"/>
              </a:xfrm>
              <a:custGeom>
                <a:avLst/>
                <a:gdLst/>
                <a:ahLst/>
                <a:cxnLst>
                  <a:cxn ang="0">
                    <a:pos x="242" y="0"/>
                  </a:cxn>
                  <a:cxn ang="0">
                    <a:pos x="0" y="242"/>
                  </a:cxn>
                  <a:cxn ang="0">
                    <a:pos x="0" y="1212"/>
                  </a:cxn>
                  <a:cxn ang="0">
                    <a:pos x="242" y="1454"/>
                  </a:cxn>
                  <a:cxn ang="0">
                    <a:pos x="7712" y="1454"/>
                  </a:cxn>
                  <a:cxn ang="0">
                    <a:pos x="7954" y="1212"/>
                  </a:cxn>
                  <a:cxn ang="0">
                    <a:pos x="7954" y="242"/>
                  </a:cxn>
                  <a:cxn ang="0">
                    <a:pos x="7712" y="0"/>
                  </a:cxn>
                  <a:cxn ang="0">
                    <a:pos x="242" y="0"/>
                  </a:cxn>
                </a:cxnLst>
                <a:rect l="0" t="0" r="r" b="b"/>
                <a:pathLst>
                  <a:path w="7954" h="1454">
                    <a:moveTo>
                      <a:pt x="242" y="0"/>
                    </a:moveTo>
                    <a:cubicBezTo>
                      <a:pt x="109" y="0"/>
                      <a:pt x="0" y="108"/>
                      <a:pt x="0" y="242"/>
                    </a:cubicBezTo>
                    <a:lnTo>
                      <a:pt x="0" y="1212"/>
                    </a:lnTo>
                    <a:cubicBezTo>
                      <a:pt x="0" y="1345"/>
                      <a:pt x="109" y="1454"/>
                      <a:pt x="242" y="1454"/>
                    </a:cubicBezTo>
                    <a:lnTo>
                      <a:pt x="7712" y="1454"/>
                    </a:lnTo>
                    <a:cubicBezTo>
                      <a:pt x="7846" y="1454"/>
                      <a:pt x="7954" y="1345"/>
                      <a:pt x="7954" y="1212"/>
                    </a:cubicBezTo>
                    <a:lnTo>
                      <a:pt x="7954" y="242"/>
                    </a:lnTo>
                    <a:cubicBezTo>
                      <a:pt x="7954" y="108"/>
                      <a:pt x="7846" y="0"/>
                      <a:pt x="7712" y="0"/>
                    </a:cubicBezTo>
                    <a:lnTo>
                      <a:pt x="242" y="0"/>
                    </a:lnTo>
                    <a:close/>
                  </a:path>
                </a:pathLst>
              </a:cu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18" name="Freeform 1246"/>
              <p:cNvSpPr>
                <a:spLocks/>
              </p:cNvSpPr>
              <p:nvPr/>
            </p:nvSpPr>
            <p:spPr bwMode="auto">
              <a:xfrm>
                <a:off x="4951" y="6927"/>
                <a:ext cx="3034" cy="556"/>
              </a:xfrm>
              <a:custGeom>
                <a:avLst/>
                <a:gdLst/>
                <a:ahLst/>
                <a:cxnLst>
                  <a:cxn ang="0">
                    <a:pos x="242" y="0"/>
                  </a:cxn>
                  <a:cxn ang="0">
                    <a:pos x="0" y="242"/>
                  </a:cxn>
                  <a:cxn ang="0">
                    <a:pos x="0" y="1212"/>
                  </a:cxn>
                  <a:cxn ang="0">
                    <a:pos x="242" y="1454"/>
                  </a:cxn>
                  <a:cxn ang="0">
                    <a:pos x="7712" y="1454"/>
                  </a:cxn>
                  <a:cxn ang="0">
                    <a:pos x="7954" y="1212"/>
                  </a:cxn>
                  <a:cxn ang="0">
                    <a:pos x="7954" y="242"/>
                  </a:cxn>
                  <a:cxn ang="0">
                    <a:pos x="7712" y="0"/>
                  </a:cxn>
                  <a:cxn ang="0">
                    <a:pos x="242" y="0"/>
                  </a:cxn>
                </a:cxnLst>
                <a:rect l="0" t="0" r="r" b="b"/>
                <a:pathLst>
                  <a:path w="7954" h="1454">
                    <a:moveTo>
                      <a:pt x="242" y="0"/>
                    </a:moveTo>
                    <a:cubicBezTo>
                      <a:pt x="109" y="0"/>
                      <a:pt x="0" y="108"/>
                      <a:pt x="0" y="242"/>
                    </a:cubicBezTo>
                    <a:lnTo>
                      <a:pt x="0" y="1212"/>
                    </a:lnTo>
                    <a:cubicBezTo>
                      <a:pt x="0" y="1345"/>
                      <a:pt x="109" y="1454"/>
                      <a:pt x="242" y="1454"/>
                    </a:cubicBezTo>
                    <a:lnTo>
                      <a:pt x="7712" y="1454"/>
                    </a:lnTo>
                    <a:cubicBezTo>
                      <a:pt x="7846" y="1454"/>
                      <a:pt x="7954" y="1345"/>
                      <a:pt x="7954" y="1212"/>
                    </a:cubicBezTo>
                    <a:lnTo>
                      <a:pt x="7954" y="242"/>
                    </a:lnTo>
                    <a:cubicBezTo>
                      <a:pt x="7954" y="108"/>
                      <a:pt x="7846" y="0"/>
                      <a:pt x="7712" y="0"/>
                    </a:cubicBezTo>
                    <a:lnTo>
                      <a:pt x="242" y="0"/>
                    </a:lnTo>
                    <a:close/>
                  </a:path>
                </a:pathLst>
              </a:custGeom>
              <a:noFill/>
              <a:ln w="38" cap="rnd">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19" name="Rectangle 1247"/>
            <p:cNvSpPr>
              <a:spLocks noChangeArrowheads="1"/>
            </p:cNvSpPr>
            <p:nvPr/>
          </p:nvSpPr>
          <p:spPr bwMode="auto">
            <a:xfrm>
              <a:off x="4996" y="7006"/>
              <a:ext cx="31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輔導主任為執行秘書，協助與督導</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20" name="Rectangle 1248"/>
            <p:cNvSpPr>
              <a:spLocks noChangeArrowheads="1"/>
            </p:cNvSpPr>
            <p:nvPr/>
          </p:nvSpPr>
          <p:spPr bwMode="auto">
            <a:xfrm>
              <a:off x="4996" y="7235"/>
              <a:ext cx="25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整體活動企畫與推動執行。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721" name="Group 1249"/>
            <p:cNvGrpSpPr>
              <a:grpSpLocks/>
            </p:cNvGrpSpPr>
            <p:nvPr/>
          </p:nvGrpSpPr>
          <p:grpSpPr bwMode="auto">
            <a:xfrm>
              <a:off x="338" y="9000"/>
              <a:ext cx="1225" cy="2187"/>
              <a:chOff x="338" y="9000"/>
              <a:chExt cx="1225" cy="2187"/>
            </a:xfrm>
          </p:grpSpPr>
          <p:sp>
            <p:nvSpPr>
              <p:cNvPr id="106722" name="Freeform 1250"/>
              <p:cNvSpPr>
                <a:spLocks/>
              </p:cNvSpPr>
              <p:nvPr/>
            </p:nvSpPr>
            <p:spPr bwMode="auto">
              <a:xfrm>
                <a:off x="338" y="9000"/>
                <a:ext cx="1225" cy="2187"/>
              </a:xfrm>
              <a:custGeom>
                <a:avLst/>
                <a:gdLst/>
                <a:ahLst/>
                <a:cxnLst>
                  <a:cxn ang="0">
                    <a:pos x="536" y="0"/>
                  </a:cxn>
                  <a:cxn ang="0">
                    <a:pos x="0" y="535"/>
                  </a:cxn>
                  <a:cxn ang="0">
                    <a:pos x="0" y="5189"/>
                  </a:cxn>
                  <a:cxn ang="0">
                    <a:pos x="536" y="5725"/>
                  </a:cxn>
                  <a:cxn ang="0">
                    <a:pos x="2677" y="5725"/>
                  </a:cxn>
                  <a:cxn ang="0">
                    <a:pos x="3213" y="5189"/>
                  </a:cxn>
                  <a:cxn ang="0">
                    <a:pos x="3213" y="535"/>
                  </a:cxn>
                  <a:cxn ang="0">
                    <a:pos x="2677" y="0"/>
                  </a:cxn>
                  <a:cxn ang="0">
                    <a:pos x="536" y="0"/>
                  </a:cxn>
                </a:cxnLst>
                <a:rect l="0" t="0" r="r" b="b"/>
                <a:pathLst>
                  <a:path w="3213" h="5725">
                    <a:moveTo>
                      <a:pt x="536" y="0"/>
                    </a:moveTo>
                    <a:cubicBezTo>
                      <a:pt x="240" y="0"/>
                      <a:pt x="0" y="240"/>
                      <a:pt x="0" y="535"/>
                    </a:cubicBezTo>
                    <a:lnTo>
                      <a:pt x="0" y="5189"/>
                    </a:lnTo>
                    <a:cubicBezTo>
                      <a:pt x="0" y="5485"/>
                      <a:pt x="240" y="5725"/>
                      <a:pt x="536" y="5725"/>
                    </a:cubicBezTo>
                    <a:lnTo>
                      <a:pt x="2677" y="5725"/>
                    </a:lnTo>
                    <a:cubicBezTo>
                      <a:pt x="2973" y="5725"/>
                      <a:pt x="3213" y="5485"/>
                      <a:pt x="3213" y="5189"/>
                    </a:cubicBezTo>
                    <a:lnTo>
                      <a:pt x="3213" y="535"/>
                    </a:lnTo>
                    <a:cubicBezTo>
                      <a:pt x="3213" y="240"/>
                      <a:pt x="2973" y="0"/>
                      <a:pt x="2677" y="0"/>
                    </a:cubicBezTo>
                    <a:lnTo>
                      <a:pt x="536"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23" name="Freeform 1251"/>
              <p:cNvSpPr>
                <a:spLocks/>
              </p:cNvSpPr>
              <p:nvPr/>
            </p:nvSpPr>
            <p:spPr bwMode="auto">
              <a:xfrm>
                <a:off x="338" y="9000"/>
                <a:ext cx="1225" cy="2187"/>
              </a:xfrm>
              <a:custGeom>
                <a:avLst/>
                <a:gdLst/>
                <a:ahLst/>
                <a:cxnLst>
                  <a:cxn ang="0">
                    <a:pos x="536" y="0"/>
                  </a:cxn>
                  <a:cxn ang="0">
                    <a:pos x="0" y="535"/>
                  </a:cxn>
                  <a:cxn ang="0">
                    <a:pos x="0" y="5189"/>
                  </a:cxn>
                  <a:cxn ang="0">
                    <a:pos x="536" y="5725"/>
                  </a:cxn>
                  <a:cxn ang="0">
                    <a:pos x="2677" y="5725"/>
                  </a:cxn>
                  <a:cxn ang="0">
                    <a:pos x="3213" y="5189"/>
                  </a:cxn>
                  <a:cxn ang="0">
                    <a:pos x="3213" y="535"/>
                  </a:cxn>
                  <a:cxn ang="0">
                    <a:pos x="2677" y="0"/>
                  </a:cxn>
                  <a:cxn ang="0">
                    <a:pos x="536" y="0"/>
                  </a:cxn>
                </a:cxnLst>
                <a:rect l="0" t="0" r="r" b="b"/>
                <a:pathLst>
                  <a:path w="3213" h="5725">
                    <a:moveTo>
                      <a:pt x="536" y="0"/>
                    </a:moveTo>
                    <a:cubicBezTo>
                      <a:pt x="240" y="0"/>
                      <a:pt x="0" y="240"/>
                      <a:pt x="0" y="535"/>
                    </a:cubicBezTo>
                    <a:lnTo>
                      <a:pt x="0" y="5189"/>
                    </a:lnTo>
                    <a:cubicBezTo>
                      <a:pt x="0" y="5485"/>
                      <a:pt x="240" y="5725"/>
                      <a:pt x="536" y="5725"/>
                    </a:cubicBezTo>
                    <a:lnTo>
                      <a:pt x="2677" y="5725"/>
                    </a:lnTo>
                    <a:cubicBezTo>
                      <a:pt x="2973" y="5725"/>
                      <a:pt x="3213" y="5485"/>
                      <a:pt x="3213" y="5189"/>
                    </a:cubicBezTo>
                    <a:lnTo>
                      <a:pt x="3213" y="535"/>
                    </a:lnTo>
                    <a:cubicBezTo>
                      <a:pt x="3213" y="240"/>
                      <a:pt x="2973" y="0"/>
                      <a:pt x="2677" y="0"/>
                    </a:cubicBezTo>
                    <a:lnTo>
                      <a:pt x="536" y="0"/>
                    </a:lnTo>
                    <a:close/>
                  </a:path>
                </a:pathLst>
              </a:custGeom>
              <a:noFill/>
              <a:ln w="26"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24" name="Rectangle 1252"/>
            <p:cNvSpPr>
              <a:spLocks noChangeArrowheads="1"/>
            </p:cNvSpPr>
            <p:nvPr/>
          </p:nvSpPr>
          <p:spPr bwMode="auto">
            <a:xfrm>
              <a:off x="442" y="9270"/>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由總務處為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25" name="Rectangle 1253"/>
            <p:cNvSpPr>
              <a:spLocks noChangeArrowheads="1"/>
            </p:cNvSpPr>
            <p:nvPr/>
          </p:nvSpPr>
          <p:spPr bwMode="auto">
            <a:xfrm>
              <a:off x="442" y="9514"/>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負責單位，</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26" name="Rectangle 1254"/>
            <p:cNvSpPr>
              <a:spLocks noChangeArrowheads="1"/>
            </p:cNvSpPr>
            <p:nvPr/>
          </p:nvSpPr>
          <p:spPr bwMode="auto">
            <a:xfrm>
              <a:off x="442" y="9760"/>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協助課程及</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27" name="Rectangle 1255"/>
            <p:cNvSpPr>
              <a:spLocks noChangeArrowheads="1"/>
            </p:cNvSpPr>
            <p:nvPr/>
          </p:nvSpPr>
          <p:spPr bwMode="auto">
            <a:xfrm>
              <a:off x="442" y="10005"/>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活動執行、</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28" name="Rectangle 1256"/>
            <p:cNvSpPr>
              <a:spLocks noChangeArrowheads="1"/>
            </p:cNvSpPr>
            <p:nvPr/>
          </p:nvSpPr>
          <p:spPr bwMode="auto">
            <a:xfrm>
              <a:off x="442" y="10251"/>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採購、經費</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29" name="Rectangle 1257"/>
            <p:cNvSpPr>
              <a:spLocks noChangeArrowheads="1"/>
            </p:cNvSpPr>
            <p:nvPr/>
          </p:nvSpPr>
          <p:spPr bwMode="auto">
            <a:xfrm>
              <a:off x="442" y="10495"/>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核銷及相關</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30" name="Rectangle 1258"/>
            <p:cNvSpPr>
              <a:spLocks noChangeArrowheads="1"/>
            </p:cNvSpPr>
            <p:nvPr/>
          </p:nvSpPr>
          <p:spPr bwMode="auto">
            <a:xfrm>
              <a:off x="442" y="10740"/>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後勤支援。</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731" name="Group 1259"/>
            <p:cNvGrpSpPr>
              <a:grpSpLocks/>
            </p:cNvGrpSpPr>
            <p:nvPr/>
          </p:nvGrpSpPr>
          <p:grpSpPr bwMode="auto">
            <a:xfrm>
              <a:off x="1851" y="9021"/>
              <a:ext cx="1214" cy="2166"/>
              <a:chOff x="1851" y="9021"/>
              <a:chExt cx="1214" cy="2166"/>
            </a:xfrm>
          </p:grpSpPr>
          <p:sp>
            <p:nvSpPr>
              <p:cNvPr id="106732" name="Freeform 1260"/>
              <p:cNvSpPr>
                <a:spLocks/>
              </p:cNvSpPr>
              <p:nvPr/>
            </p:nvSpPr>
            <p:spPr bwMode="auto">
              <a:xfrm>
                <a:off x="1851" y="9021"/>
                <a:ext cx="1214" cy="2166"/>
              </a:xfrm>
              <a:custGeom>
                <a:avLst/>
                <a:gdLst/>
                <a:ahLst/>
                <a:cxnLst>
                  <a:cxn ang="0">
                    <a:pos x="531" y="0"/>
                  </a:cxn>
                  <a:cxn ang="0">
                    <a:pos x="0" y="531"/>
                  </a:cxn>
                  <a:cxn ang="0">
                    <a:pos x="0" y="5140"/>
                  </a:cxn>
                  <a:cxn ang="0">
                    <a:pos x="531" y="5671"/>
                  </a:cxn>
                  <a:cxn ang="0">
                    <a:pos x="2653" y="5671"/>
                  </a:cxn>
                  <a:cxn ang="0">
                    <a:pos x="3183" y="5140"/>
                  </a:cxn>
                  <a:cxn ang="0">
                    <a:pos x="3183" y="531"/>
                  </a:cxn>
                  <a:cxn ang="0">
                    <a:pos x="2653" y="0"/>
                  </a:cxn>
                  <a:cxn ang="0">
                    <a:pos x="531" y="0"/>
                  </a:cxn>
                </a:cxnLst>
                <a:rect l="0" t="0" r="r" b="b"/>
                <a:pathLst>
                  <a:path w="3183" h="5671">
                    <a:moveTo>
                      <a:pt x="531" y="0"/>
                    </a:moveTo>
                    <a:cubicBezTo>
                      <a:pt x="238" y="0"/>
                      <a:pt x="0" y="238"/>
                      <a:pt x="0" y="531"/>
                    </a:cubicBezTo>
                    <a:lnTo>
                      <a:pt x="0" y="5140"/>
                    </a:lnTo>
                    <a:cubicBezTo>
                      <a:pt x="0" y="5433"/>
                      <a:pt x="238" y="5671"/>
                      <a:pt x="531" y="5671"/>
                    </a:cubicBezTo>
                    <a:lnTo>
                      <a:pt x="2653" y="5671"/>
                    </a:lnTo>
                    <a:cubicBezTo>
                      <a:pt x="2946" y="5671"/>
                      <a:pt x="3183" y="5433"/>
                      <a:pt x="3183" y="5140"/>
                    </a:cubicBezTo>
                    <a:lnTo>
                      <a:pt x="3183" y="531"/>
                    </a:lnTo>
                    <a:cubicBezTo>
                      <a:pt x="3183" y="238"/>
                      <a:pt x="2946" y="0"/>
                      <a:pt x="2653" y="0"/>
                    </a:cubicBezTo>
                    <a:lnTo>
                      <a:pt x="531"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33" name="Freeform 1261"/>
              <p:cNvSpPr>
                <a:spLocks/>
              </p:cNvSpPr>
              <p:nvPr/>
            </p:nvSpPr>
            <p:spPr bwMode="auto">
              <a:xfrm>
                <a:off x="1851" y="9021"/>
                <a:ext cx="1214" cy="2166"/>
              </a:xfrm>
              <a:custGeom>
                <a:avLst/>
                <a:gdLst/>
                <a:ahLst/>
                <a:cxnLst>
                  <a:cxn ang="0">
                    <a:pos x="531" y="0"/>
                  </a:cxn>
                  <a:cxn ang="0">
                    <a:pos x="0" y="531"/>
                  </a:cxn>
                  <a:cxn ang="0">
                    <a:pos x="0" y="5140"/>
                  </a:cxn>
                  <a:cxn ang="0">
                    <a:pos x="531" y="5671"/>
                  </a:cxn>
                  <a:cxn ang="0">
                    <a:pos x="2653" y="5671"/>
                  </a:cxn>
                  <a:cxn ang="0">
                    <a:pos x="3183" y="5140"/>
                  </a:cxn>
                  <a:cxn ang="0">
                    <a:pos x="3183" y="531"/>
                  </a:cxn>
                  <a:cxn ang="0">
                    <a:pos x="2653" y="0"/>
                  </a:cxn>
                  <a:cxn ang="0">
                    <a:pos x="531" y="0"/>
                  </a:cxn>
                </a:cxnLst>
                <a:rect l="0" t="0" r="r" b="b"/>
                <a:pathLst>
                  <a:path w="3183" h="5671">
                    <a:moveTo>
                      <a:pt x="531" y="0"/>
                    </a:moveTo>
                    <a:cubicBezTo>
                      <a:pt x="238" y="0"/>
                      <a:pt x="0" y="238"/>
                      <a:pt x="0" y="531"/>
                    </a:cubicBezTo>
                    <a:lnTo>
                      <a:pt x="0" y="5140"/>
                    </a:lnTo>
                    <a:cubicBezTo>
                      <a:pt x="0" y="5433"/>
                      <a:pt x="238" y="5671"/>
                      <a:pt x="531" y="5671"/>
                    </a:cubicBezTo>
                    <a:lnTo>
                      <a:pt x="2653" y="5671"/>
                    </a:lnTo>
                    <a:cubicBezTo>
                      <a:pt x="2946" y="5671"/>
                      <a:pt x="3183" y="5433"/>
                      <a:pt x="3183" y="5140"/>
                    </a:cubicBezTo>
                    <a:lnTo>
                      <a:pt x="3183" y="531"/>
                    </a:lnTo>
                    <a:cubicBezTo>
                      <a:pt x="3183" y="238"/>
                      <a:pt x="2946" y="0"/>
                      <a:pt x="2653" y="0"/>
                    </a:cubicBezTo>
                    <a:lnTo>
                      <a:pt x="531" y="0"/>
                    </a:lnTo>
                    <a:close/>
                  </a:path>
                </a:pathLst>
              </a:custGeom>
              <a:noFill/>
              <a:ln w="26"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34" name="Rectangle 1262"/>
            <p:cNvSpPr>
              <a:spLocks noChangeArrowheads="1"/>
            </p:cNvSpPr>
            <p:nvPr/>
          </p:nvSpPr>
          <p:spPr bwMode="auto">
            <a:xfrm>
              <a:off x="1923" y="9280"/>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由教務處為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35" name="Rectangle 1263"/>
            <p:cNvSpPr>
              <a:spLocks noChangeArrowheads="1"/>
            </p:cNvSpPr>
            <p:nvPr/>
          </p:nvSpPr>
          <p:spPr bwMode="auto">
            <a:xfrm>
              <a:off x="1923" y="9526"/>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負責單位，</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36" name="Rectangle 1264"/>
            <p:cNvSpPr>
              <a:spLocks noChangeArrowheads="1"/>
            </p:cNvSpPr>
            <p:nvPr/>
          </p:nvSpPr>
          <p:spPr bwMode="auto">
            <a:xfrm>
              <a:off x="1923" y="9771"/>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統籌領域教</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37" name="Rectangle 1265"/>
            <p:cNvSpPr>
              <a:spLocks noChangeArrowheads="1"/>
            </p:cNvSpPr>
            <p:nvPr/>
          </p:nvSpPr>
          <p:spPr bwMode="auto">
            <a:xfrm>
              <a:off x="1923" y="10015"/>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師協助生涯</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38" name="Rectangle 1266"/>
            <p:cNvSpPr>
              <a:spLocks noChangeArrowheads="1"/>
            </p:cNvSpPr>
            <p:nvPr/>
          </p:nvSpPr>
          <p:spPr bwMode="auto">
            <a:xfrm>
              <a:off x="1923" y="10261"/>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發展教育融</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39" name="Rectangle 1267"/>
            <p:cNvSpPr>
              <a:spLocks noChangeArrowheads="1"/>
            </p:cNvSpPr>
            <p:nvPr/>
          </p:nvSpPr>
          <p:spPr bwMode="auto">
            <a:xfrm>
              <a:off x="1923" y="10506"/>
              <a:ext cx="105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入各領域教</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40" name="Rectangle 1268"/>
            <p:cNvSpPr>
              <a:spLocks noChangeArrowheads="1"/>
            </p:cNvSpPr>
            <p:nvPr/>
          </p:nvSpPr>
          <p:spPr bwMode="auto">
            <a:xfrm>
              <a:off x="1923" y="10752"/>
              <a:ext cx="4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000" b="0" i="0" u="none" strike="noStrike" cap="none" normalizeH="0" baseline="0" smtClean="0">
                  <a:ln>
                    <a:noFill/>
                  </a:ln>
                  <a:solidFill>
                    <a:srgbClr val="000000"/>
                  </a:solidFill>
                  <a:effectLst/>
                  <a:latin typeface="標楷體" pitchFamily="65" charset="-120"/>
                  <a:ea typeface="標楷體" pitchFamily="65" charset="-120"/>
                </a:rPr>
                <a:t>學。</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746" name="Group 1274"/>
            <p:cNvGrpSpPr>
              <a:grpSpLocks/>
            </p:cNvGrpSpPr>
            <p:nvPr/>
          </p:nvGrpSpPr>
          <p:grpSpPr bwMode="auto">
            <a:xfrm>
              <a:off x="6703" y="7873"/>
              <a:ext cx="1996" cy="788"/>
              <a:chOff x="6703" y="7873"/>
              <a:chExt cx="1996" cy="788"/>
            </a:xfrm>
          </p:grpSpPr>
          <p:sp>
            <p:nvSpPr>
              <p:cNvPr id="106747" name="Freeform 1275"/>
              <p:cNvSpPr>
                <a:spLocks/>
              </p:cNvSpPr>
              <p:nvPr/>
            </p:nvSpPr>
            <p:spPr bwMode="auto">
              <a:xfrm>
                <a:off x="6703" y="7873"/>
                <a:ext cx="1996" cy="788"/>
              </a:xfrm>
              <a:custGeom>
                <a:avLst/>
                <a:gdLst/>
                <a:ahLst/>
                <a:cxnLst>
                  <a:cxn ang="0">
                    <a:pos x="344" y="0"/>
                  </a:cxn>
                  <a:cxn ang="0">
                    <a:pos x="0" y="344"/>
                  </a:cxn>
                  <a:cxn ang="0">
                    <a:pos x="0" y="1719"/>
                  </a:cxn>
                  <a:cxn ang="0">
                    <a:pos x="344" y="2062"/>
                  </a:cxn>
                  <a:cxn ang="0">
                    <a:pos x="4889" y="2062"/>
                  </a:cxn>
                  <a:cxn ang="0">
                    <a:pos x="5233" y="1719"/>
                  </a:cxn>
                  <a:cxn ang="0">
                    <a:pos x="5233" y="344"/>
                  </a:cxn>
                  <a:cxn ang="0">
                    <a:pos x="4889" y="0"/>
                  </a:cxn>
                  <a:cxn ang="0">
                    <a:pos x="344" y="0"/>
                  </a:cxn>
                </a:cxnLst>
                <a:rect l="0" t="0" r="r" b="b"/>
                <a:pathLst>
                  <a:path w="5233" h="2062">
                    <a:moveTo>
                      <a:pt x="344" y="0"/>
                    </a:moveTo>
                    <a:cubicBezTo>
                      <a:pt x="154" y="0"/>
                      <a:pt x="0" y="154"/>
                      <a:pt x="0" y="344"/>
                    </a:cubicBezTo>
                    <a:lnTo>
                      <a:pt x="0" y="1719"/>
                    </a:lnTo>
                    <a:cubicBezTo>
                      <a:pt x="0" y="1908"/>
                      <a:pt x="154" y="2062"/>
                      <a:pt x="344" y="2062"/>
                    </a:cubicBezTo>
                    <a:lnTo>
                      <a:pt x="4889" y="2062"/>
                    </a:lnTo>
                    <a:cubicBezTo>
                      <a:pt x="5079" y="2062"/>
                      <a:pt x="5233" y="1908"/>
                      <a:pt x="5233" y="1719"/>
                    </a:cubicBezTo>
                    <a:lnTo>
                      <a:pt x="5233" y="344"/>
                    </a:lnTo>
                    <a:cubicBezTo>
                      <a:pt x="5233" y="154"/>
                      <a:pt x="5079" y="0"/>
                      <a:pt x="4889" y="0"/>
                    </a:cubicBezTo>
                    <a:lnTo>
                      <a:pt x="344"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48" name="Freeform 1276"/>
              <p:cNvSpPr>
                <a:spLocks/>
              </p:cNvSpPr>
              <p:nvPr/>
            </p:nvSpPr>
            <p:spPr bwMode="auto">
              <a:xfrm>
                <a:off x="6703" y="7873"/>
                <a:ext cx="1996" cy="788"/>
              </a:xfrm>
              <a:custGeom>
                <a:avLst/>
                <a:gdLst/>
                <a:ahLst/>
                <a:cxnLst>
                  <a:cxn ang="0">
                    <a:pos x="344" y="0"/>
                  </a:cxn>
                  <a:cxn ang="0">
                    <a:pos x="0" y="344"/>
                  </a:cxn>
                  <a:cxn ang="0">
                    <a:pos x="0" y="1719"/>
                  </a:cxn>
                  <a:cxn ang="0">
                    <a:pos x="344" y="2062"/>
                  </a:cxn>
                  <a:cxn ang="0">
                    <a:pos x="4889" y="2062"/>
                  </a:cxn>
                  <a:cxn ang="0">
                    <a:pos x="5233" y="1719"/>
                  </a:cxn>
                  <a:cxn ang="0">
                    <a:pos x="5233" y="344"/>
                  </a:cxn>
                  <a:cxn ang="0">
                    <a:pos x="4889" y="0"/>
                  </a:cxn>
                  <a:cxn ang="0">
                    <a:pos x="344" y="0"/>
                  </a:cxn>
                </a:cxnLst>
                <a:rect l="0" t="0" r="r" b="b"/>
                <a:pathLst>
                  <a:path w="5233" h="2062">
                    <a:moveTo>
                      <a:pt x="344" y="0"/>
                    </a:moveTo>
                    <a:cubicBezTo>
                      <a:pt x="154" y="0"/>
                      <a:pt x="0" y="154"/>
                      <a:pt x="0" y="344"/>
                    </a:cubicBezTo>
                    <a:lnTo>
                      <a:pt x="0" y="1719"/>
                    </a:lnTo>
                    <a:cubicBezTo>
                      <a:pt x="0" y="1908"/>
                      <a:pt x="154" y="2062"/>
                      <a:pt x="344" y="2062"/>
                    </a:cubicBezTo>
                    <a:lnTo>
                      <a:pt x="4889" y="2062"/>
                    </a:lnTo>
                    <a:cubicBezTo>
                      <a:pt x="5079" y="2062"/>
                      <a:pt x="5233" y="1908"/>
                      <a:pt x="5233" y="1719"/>
                    </a:cubicBezTo>
                    <a:lnTo>
                      <a:pt x="5233" y="344"/>
                    </a:lnTo>
                    <a:cubicBezTo>
                      <a:pt x="5233" y="154"/>
                      <a:pt x="5079" y="0"/>
                      <a:pt x="4889" y="0"/>
                    </a:cubicBezTo>
                    <a:lnTo>
                      <a:pt x="344" y="0"/>
                    </a:lnTo>
                    <a:close/>
                  </a:path>
                </a:pathLst>
              </a:custGeom>
              <a:noFill/>
              <a:ln w="26"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49" name="Rectangle 1277"/>
            <p:cNvSpPr>
              <a:spLocks noChangeArrowheads="1"/>
            </p:cNvSpPr>
            <p:nvPr/>
          </p:nvSpPr>
          <p:spPr bwMode="auto">
            <a:xfrm>
              <a:off x="6841" y="7977"/>
              <a:ext cx="16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900" b="0" i="0" u="none" strike="noStrike" cap="none" normalizeH="0" baseline="0" smtClean="0">
                  <a:ln>
                    <a:noFill/>
                  </a:ln>
                  <a:solidFill>
                    <a:srgbClr val="000000"/>
                  </a:solidFill>
                  <a:effectLst/>
                  <a:latin typeface="標楷體" pitchFamily="65" charset="-120"/>
                  <a:ea typeface="標楷體" pitchFamily="65" charset="-120"/>
                </a:rPr>
                <a:t>各學校得依實際需求</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50" name="Rectangle 1278"/>
            <p:cNvSpPr>
              <a:spLocks noChangeArrowheads="1"/>
            </p:cNvSpPr>
            <p:nvPr/>
          </p:nvSpPr>
          <p:spPr bwMode="auto">
            <a:xfrm>
              <a:off x="6841" y="8191"/>
              <a:ext cx="16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900" b="0" i="0" u="none" strike="noStrike" cap="none" normalizeH="0" baseline="0" smtClean="0">
                  <a:ln>
                    <a:noFill/>
                  </a:ln>
                  <a:solidFill>
                    <a:srgbClr val="000000"/>
                  </a:solidFill>
                  <a:effectLst/>
                  <a:latin typeface="標楷體" pitchFamily="65" charset="-120"/>
                  <a:ea typeface="標楷體" pitchFamily="65" charset="-120"/>
                </a:rPr>
                <a:t>及運作狀況增刪組別</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51" name="Rectangle 1279"/>
            <p:cNvSpPr>
              <a:spLocks noChangeArrowheads="1"/>
            </p:cNvSpPr>
            <p:nvPr/>
          </p:nvSpPr>
          <p:spPr bwMode="auto">
            <a:xfrm>
              <a:off x="6841" y="8405"/>
              <a:ext cx="16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900" b="0" i="0" u="none" strike="noStrike" cap="none" normalizeH="0" baseline="0" smtClean="0">
                  <a:ln>
                    <a:noFill/>
                  </a:ln>
                  <a:solidFill>
                    <a:srgbClr val="000000"/>
                  </a:solidFill>
                  <a:effectLst/>
                  <a:latin typeface="標楷體" pitchFamily="65" charset="-120"/>
                  <a:ea typeface="標楷體" pitchFamily="65" charset="-120"/>
                </a:rPr>
                <a:t>，如增列輔導組等。</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52" name="Line 1280"/>
            <p:cNvSpPr>
              <a:spLocks noChangeShapeType="1"/>
            </p:cNvSpPr>
            <p:nvPr/>
          </p:nvSpPr>
          <p:spPr bwMode="auto">
            <a:xfrm>
              <a:off x="3365" y="5700"/>
              <a:ext cx="1" cy="2093"/>
            </a:xfrm>
            <a:prstGeom prst="line">
              <a:avLst/>
            </a:prstGeom>
            <a:noFill/>
            <a:ln w="32">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53" name="Line 1281"/>
            <p:cNvSpPr>
              <a:spLocks noChangeShapeType="1"/>
            </p:cNvSpPr>
            <p:nvPr/>
          </p:nvSpPr>
          <p:spPr bwMode="auto">
            <a:xfrm>
              <a:off x="986" y="7793"/>
              <a:ext cx="3028" cy="1"/>
            </a:xfrm>
            <a:prstGeom prst="line">
              <a:avLst/>
            </a:prstGeom>
            <a:noFill/>
            <a:ln w="32">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54" name="Line 1282"/>
            <p:cNvSpPr>
              <a:spLocks noChangeShapeType="1"/>
            </p:cNvSpPr>
            <p:nvPr/>
          </p:nvSpPr>
          <p:spPr bwMode="auto">
            <a:xfrm>
              <a:off x="4014" y="7795"/>
              <a:ext cx="1" cy="288"/>
            </a:xfrm>
            <a:prstGeom prst="line">
              <a:avLst/>
            </a:prstGeom>
            <a:noFill/>
            <a:ln w="26">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55" name="Line 1283"/>
            <p:cNvSpPr>
              <a:spLocks noChangeShapeType="1"/>
            </p:cNvSpPr>
            <p:nvPr/>
          </p:nvSpPr>
          <p:spPr bwMode="auto">
            <a:xfrm>
              <a:off x="2499" y="7793"/>
              <a:ext cx="1" cy="288"/>
            </a:xfrm>
            <a:prstGeom prst="line">
              <a:avLst/>
            </a:prstGeom>
            <a:noFill/>
            <a:ln w="26">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56" name="Line 1284"/>
            <p:cNvSpPr>
              <a:spLocks noChangeShapeType="1"/>
            </p:cNvSpPr>
            <p:nvPr/>
          </p:nvSpPr>
          <p:spPr bwMode="auto">
            <a:xfrm>
              <a:off x="986" y="7795"/>
              <a:ext cx="1" cy="288"/>
            </a:xfrm>
            <a:prstGeom prst="line">
              <a:avLst/>
            </a:prstGeom>
            <a:noFill/>
            <a:ln w="26">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106757" name="Group 1285"/>
            <p:cNvGrpSpPr>
              <a:grpSpLocks/>
            </p:cNvGrpSpPr>
            <p:nvPr/>
          </p:nvGrpSpPr>
          <p:grpSpPr bwMode="auto">
            <a:xfrm>
              <a:off x="409" y="7938"/>
              <a:ext cx="1081" cy="505"/>
              <a:chOff x="409" y="7938"/>
              <a:chExt cx="1081" cy="505"/>
            </a:xfrm>
          </p:grpSpPr>
          <p:sp>
            <p:nvSpPr>
              <p:cNvPr id="106758" name="Rectangle 1286"/>
              <p:cNvSpPr>
                <a:spLocks noChangeArrowheads="1"/>
              </p:cNvSpPr>
              <p:nvPr/>
            </p:nvSpPr>
            <p:spPr bwMode="auto">
              <a:xfrm>
                <a:off x="409" y="7938"/>
                <a:ext cx="1081"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59" name="Rectangle 1287"/>
              <p:cNvSpPr>
                <a:spLocks noChangeArrowheads="1"/>
              </p:cNvSpPr>
              <p:nvPr/>
            </p:nvSpPr>
            <p:spPr bwMode="auto">
              <a:xfrm>
                <a:off x="409" y="7938"/>
                <a:ext cx="1081"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60" name="Rectangle 1288"/>
            <p:cNvSpPr>
              <a:spLocks noChangeArrowheads="1"/>
            </p:cNvSpPr>
            <p:nvPr/>
          </p:nvSpPr>
          <p:spPr bwMode="auto">
            <a:xfrm>
              <a:off x="607" y="8091"/>
              <a:ext cx="765"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行政組</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761" name="Group 1289"/>
            <p:cNvGrpSpPr>
              <a:grpSpLocks/>
            </p:cNvGrpSpPr>
            <p:nvPr/>
          </p:nvGrpSpPr>
          <p:grpSpPr bwMode="auto">
            <a:xfrm>
              <a:off x="1924" y="7938"/>
              <a:ext cx="1080" cy="505"/>
              <a:chOff x="1924" y="7938"/>
              <a:chExt cx="1080" cy="505"/>
            </a:xfrm>
          </p:grpSpPr>
          <p:sp>
            <p:nvSpPr>
              <p:cNvPr id="106762" name="Rectangle 1290"/>
              <p:cNvSpPr>
                <a:spLocks noChangeArrowheads="1"/>
              </p:cNvSpPr>
              <p:nvPr/>
            </p:nvSpPr>
            <p:spPr bwMode="auto">
              <a:xfrm>
                <a:off x="1924" y="7938"/>
                <a:ext cx="1080"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63" name="Rectangle 1291"/>
              <p:cNvSpPr>
                <a:spLocks noChangeArrowheads="1"/>
              </p:cNvSpPr>
              <p:nvPr/>
            </p:nvSpPr>
            <p:spPr bwMode="auto">
              <a:xfrm>
                <a:off x="1924" y="7938"/>
                <a:ext cx="1080"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64" name="Rectangle 1292"/>
            <p:cNvSpPr>
              <a:spLocks noChangeArrowheads="1"/>
            </p:cNvSpPr>
            <p:nvPr/>
          </p:nvSpPr>
          <p:spPr bwMode="auto">
            <a:xfrm>
              <a:off x="2122" y="8091"/>
              <a:ext cx="765"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教學組</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765" name="Group 1293"/>
            <p:cNvGrpSpPr>
              <a:grpSpLocks/>
            </p:cNvGrpSpPr>
            <p:nvPr/>
          </p:nvGrpSpPr>
          <p:grpSpPr bwMode="auto">
            <a:xfrm>
              <a:off x="3437" y="7938"/>
              <a:ext cx="1080" cy="505"/>
              <a:chOff x="3437" y="7938"/>
              <a:chExt cx="1080" cy="505"/>
            </a:xfrm>
          </p:grpSpPr>
          <p:sp>
            <p:nvSpPr>
              <p:cNvPr id="106766" name="Rectangle 1294"/>
              <p:cNvSpPr>
                <a:spLocks noChangeArrowheads="1"/>
              </p:cNvSpPr>
              <p:nvPr/>
            </p:nvSpPr>
            <p:spPr bwMode="auto">
              <a:xfrm>
                <a:off x="3437" y="7938"/>
                <a:ext cx="1080"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67" name="Rectangle 1295"/>
              <p:cNvSpPr>
                <a:spLocks noChangeArrowheads="1"/>
              </p:cNvSpPr>
              <p:nvPr/>
            </p:nvSpPr>
            <p:spPr bwMode="auto">
              <a:xfrm>
                <a:off x="3437" y="7938"/>
                <a:ext cx="1080"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68" name="Rectangle 1296"/>
            <p:cNvSpPr>
              <a:spLocks noChangeArrowheads="1"/>
            </p:cNvSpPr>
            <p:nvPr/>
          </p:nvSpPr>
          <p:spPr bwMode="auto">
            <a:xfrm>
              <a:off x="3634" y="8091"/>
              <a:ext cx="765"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輔導組</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769" name="Group 1297"/>
            <p:cNvGrpSpPr>
              <a:grpSpLocks/>
            </p:cNvGrpSpPr>
            <p:nvPr/>
          </p:nvGrpSpPr>
          <p:grpSpPr bwMode="auto">
            <a:xfrm>
              <a:off x="2715" y="5195"/>
              <a:ext cx="1225" cy="505"/>
              <a:chOff x="2715" y="5195"/>
              <a:chExt cx="1225" cy="505"/>
            </a:xfrm>
          </p:grpSpPr>
          <p:sp>
            <p:nvSpPr>
              <p:cNvPr id="106770" name="Rectangle 1298"/>
              <p:cNvSpPr>
                <a:spLocks noChangeArrowheads="1"/>
              </p:cNvSpPr>
              <p:nvPr/>
            </p:nvSpPr>
            <p:spPr bwMode="auto">
              <a:xfrm>
                <a:off x="2715" y="5195"/>
                <a:ext cx="1225"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71" name="Rectangle 1299"/>
              <p:cNvSpPr>
                <a:spLocks noChangeArrowheads="1"/>
              </p:cNvSpPr>
              <p:nvPr/>
            </p:nvSpPr>
            <p:spPr bwMode="auto">
              <a:xfrm>
                <a:off x="2715" y="5195"/>
                <a:ext cx="1225"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72" name="Rectangle 1300"/>
            <p:cNvSpPr>
              <a:spLocks noChangeArrowheads="1"/>
            </p:cNvSpPr>
            <p:nvPr/>
          </p:nvSpPr>
          <p:spPr bwMode="auto">
            <a:xfrm>
              <a:off x="2984" y="5348"/>
              <a:ext cx="765"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召集人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773" name="Group 1301"/>
            <p:cNvGrpSpPr>
              <a:grpSpLocks/>
            </p:cNvGrpSpPr>
            <p:nvPr/>
          </p:nvGrpSpPr>
          <p:grpSpPr bwMode="auto">
            <a:xfrm>
              <a:off x="2715" y="6063"/>
              <a:ext cx="1225" cy="505"/>
              <a:chOff x="2715" y="6063"/>
              <a:chExt cx="1225" cy="505"/>
            </a:xfrm>
          </p:grpSpPr>
          <p:sp>
            <p:nvSpPr>
              <p:cNvPr id="106774" name="Rectangle 1302"/>
              <p:cNvSpPr>
                <a:spLocks noChangeArrowheads="1"/>
              </p:cNvSpPr>
              <p:nvPr/>
            </p:nvSpPr>
            <p:spPr bwMode="auto">
              <a:xfrm>
                <a:off x="2715" y="6063"/>
                <a:ext cx="1225"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75" name="Rectangle 1303"/>
              <p:cNvSpPr>
                <a:spLocks noChangeArrowheads="1"/>
              </p:cNvSpPr>
              <p:nvPr/>
            </p:nvSpPr>
            <p:spPr bwMode="auto">
              <a:xfrm>
                <a:off x="2715" y="6063"/>
                <a:ext cx="1225"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76" name="Rectangle 1304"/>
            <p:cNvSpPr>
              <a:spLocks noChangeArrowheads="1"/>
            </p:cNvSpPr>
            <p:nvPr/>
          </p:nvSpPr>
          <p:spPr bwMode="auto">
            <a:xfrm>
              <a:off x="2869" y="6216"/>
              <a:ext cx="10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副召集人</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grpSp>
          <p:nvGrpSpPr>
            <p:cNvPr id="106777" name="Group 1305"/>
            <p:cNvGrpSpPr>
              <a:grpSpLocks/>
            </p:cNvGrpSpPr>
            <p:nvPr/>
          </p:nvGrpSpPr>
          <p:grpSpPr bwMode="auto">
            <a:xfrm>
              <a:off x="2715" y="6929"/>
              <a:ext cx="1225" cy="505"/>
              <a:chOff x="2715" y="6929"/>
              <a:chExt cx="1225" cy="505"/>
            </a:xfrm>
          </p:grpSpPr>
          <p:sp>
            <p:nvSpPr>
              <p:cNvPr id="106778" name="Rectangle 1306"/>
              <p:cNvSpPr>
                <a:spLocks noChangeArrowheads="1"/>
              </p:cNvSpPr>
              <p:nvPr/>
            </p:nvSpPr>
            <p:spPr bwMode="auto">
              <a:xfrm>
                <a:off x="2715" y="6929"/>
                <a:ext cx="1225" cy="505"/>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79" name="Rectangle 1307"/>
              <p:cNvSpPr>
                <a:spLocks noChangeArrowheads="1"/>
              </p:cNvSpPr>
              <p:nvPr/>
            </p:nvSpPr>
            <p:spPr bwMode="auto">
              <a:xfrm>
                <a:off x="2715" y="6929"/>
                <a:ext cx="1225"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80" name="Rectangle 1308"/>
            <p:cNvSpPr>
              <a:spLocks noChangeArrowheads="1"/>
            </p:cNvSpPr>
            <p:nvPr/>
          </p:nvSpPr>
          <p:spPr bwMode="auto">
            <a:xfrm>
              <a:off x="2869" y="7081"/>
              <a:ext cx="1020"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執行秘書</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92" name="Line 1320"/>
            <p:cNvSpPr>
              <a:spLocks noChangeShapeType="1"/>
            </p:cNvSpPr>
            <p:nvPr/>
          </p:nvSpPr>
          <p:spPr bwMode="auto">
            <a:xfrm>
              <a:off x="5526" y="7795"/>
              <a:ext cx="1" cy="288"/>
            </a:xfrm>
            <a:prstGeom prst="line">
              <a:avLst/>
            </a:prstGeom>
            <a:noFill/>
            <a:ln w="26">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106793" name="Group 1321"/>
            <p:cNvGrpSpPr>
              <a:grpSpLocks/>
            </p:cNvGrpSpPr>
            <p:nvPr/>
          </p:nvGrpSpPr>
          <p:grpSpPr bwMode="auto">
            <a:xfrm>
              <a:off x="4951" y="7938"/>
              <a:ext cx="1081" cy="505"/>
              <a:chOff x="4951" y="7938"/>
              <a:chExt cx="1081" cy="505"/>
            </a:xfrm>
          </p:grpSpPr>
          <p:sp>
            <p:nvSpPr>
              <p:cNvPr id="106794" name="Rectangle 1322"/>
              <p:cNvSpPr>
                <a:spLocks noChangeArrowheads="1"/>
              </p:cNvSpPr>
              <p:nvPr/>
            </p:nvSpPr>
            <p:spPr bwMode="auto">
              <a:xfrm>
                <a:off x="4951" y="7938"/>
                <a:ext cx="1081" cy="505"/>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95" name="Rectangle 1323"/>
              <p:cNvSpPr>
                <a:spLocks noChangeArrowheads="1"/>
              </p:cNvSpPr>
              <p:nvPr/>
            </p:nvSpPr>
            <p:spPr bwMode="auto">
              <a:xfrm>
                <a:off x="4951" y="7938"/>
                <a:ext cx="1081" cy="505"/>
              </a:xfrm>
              <a:prstGeom prst="rect">
                <a:avLst/>
              </a:prstGeom>
              <a:noFill/>
              <a:ln w="10" cap="rnd">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06796" name="Rectangle 1324"/>
            <p:cNvSpPr>
              <a:spLocks noChangeArrowheads="1"/>
            </p:cNvSpPr>
            <p:nvPr/>
          </p:nvSpPr>
          <p:spPr bwMode="auto">
            <a:xfrm>
              <a:off x="5149" y="8091"/>
              <a:ext cx="765"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1" lang="zh-TW" altLang="en-US" sz="1100" b="1" i="0" u="none" strike="noStrike" cap="none" normalizeH="0" baseline="0" smtClean="0">
                  <a:ln>
                    <a:noFill/>
                  </a:ln>
                  <a:solidFill>
                    <a:srgbClr val="000000"/>
                  </a:solidFill>
                  <a:effectLst/>
                  <a:latin typeface="標楷體" pitchFamily="65" charset="-120"/>
                  <a:ea typeface="標楷體" pitchFamily="65" charset="-120"/>
                </a:rPr>
                <a:t>活動組</a:t>
              </a:r>
              <a:endParaRPr kumimoji="1" lang="zh-TW" sz="2400" b="0" i="0" u="none" strike="noStrike" cap="none" normalizeH="0" baseline="0" smtClean="0">
                <a:ln>
                  <a:noFill/>
                </a:ln>
                <a:solidFill>
                  <a:schemeClr val="tx1"/>
                </a:solidFill>
                <a:effectLst/>
                <a:latin typeface="Times New Roman" pitchFamily="18" charset="0"/>
                <a:ea typeface="標楷體" pitchFamily="65" charset="-120"/>
              </a:endParaRPr>
            </a:p>
          </p:txBody>
        </p:sp>
        <p:sp>
          <p:nvSpPr>
            <p:cNvPr id="106797" name="Freeform 1325"/>
            <p:cNvSpPr>
              <a:spLocks noEditPoints="1"/>
            </p:cNvSpPr>
            <p:nvPr/>
          </p:nvSpPr>
          <p:spPr bwMode="auto">
            <a:xfrm>
              <a:off x="2457" y="8475"/>
              <a:ext cx="86" cy="455"/>
            </a:xfrm>
            <a:custGeom>
              <a:avLst/>
              <a:gdLst/>
              <a:ahLst/>
              <a:cxnLst>
                <a:cxn ang="0">
                  <a:pos x="58" y="71"/>
                </a:cxn>
                <a:cxn ang="0">
                  <a:pos x="59" y="186"/>
                </a:cxn>
                <a:cxn ang="0">
                  <a:pos x="31" y="186"/>
                </a:cxn>
                <a:cxn ang="0">
                  <a:pos x="29" y="71"/>
                </a:cxn>
                <a:cxn ang="0">
                  <a:pos x="58" y="71"/>
                </a:cxn>
                <a:cxn ang="0">
                  <a:pos x="61" y="272"/>
                </a:cxn>
                <a:cxn ang="0">
                  <a:pos x="62" y="300"/>
                </a:cxn>
                <a:cxn ang="0">
                  <a:pos x="33" y="301"/>
                </a:cxn>
                <a:cxn ang="0">
                  <a:pos x="32" y="272"/>
                </a:cxn>
                <a:cxn ang="0">
                  <a:pos x="61" y="272"/>
                </a:cxn>
                <a:cxn ang="0">
                  <a:pos x="63" y="386"/>
                </a:cxn>
                <a:cxn ang="0">
                  <a:pos x="64" y="455"/>
                </a:cxn>
                <a:cxn ang="0">
                  <a:pos x="36" y="455"/>
                </a:cxn>
                <a:cxn ang="0">
                  <a:pos x="34" y="387"/>
                </a:cxn>
                <a:cxn ang="0">
                  <a:pos x="63" y="386"/>
                </a:cxn>
                <a:cxn ang="0">
                  <a:pos x="0" y="86"/>
                </a:cxn>
                <a:cxn ang="0">
                  <a:pos x="42" y="0"/>
                </a:cxn>
                <a:cxn ang="0">
                  <a:pos x="86" y="85"/>
                </a:cxn>
                <a:cxn ang="0">
                  <a:pos x="0" y="86"/>
                </a:cxn>
              </a:cxnLst>
              <a:rect l="0" t="0" r="r" b="b"/>
              <a:pathLst>
                <a:path w="86" h="455">
                  <a:moveTo>
                    <a:pt x="58" y="71"/>
                  </a:moveTo>
                  <a:lnTo>
                    <a:pt x="59" y="186"/>
                  </a:lnTo>
                  <a:lnTo>
                    <a:pt x="31" y="186"/>
                  </a:lnTo>
                  <a:lnTo>
                    <a:pt x="29" y="71"/>
                  </a:lnTo>
                  <a:lnTo>
                    <a:pt x="58" y="71"/>
                  </a:lnTo>
                  <a:close/>
                  <a:moveTo>
                    <a:pt x="61" y="272"/>
                  </a:moveTo>
                  <a:lnTo>
                    <a:pt x="62" y="300"/>
                  </a:lnTo>
                  <a:lnTo>
                    <a:pt x="33" y="301"/>
                  </a:lnTo>
                  <a:lnTo>
                    <a:pt x="32" y="272"/>
                  </a:lnTo>
                  <a:lnTo>
                    <a:pt x="61" y="272"/>
                  </a:lnTo>
                  <a:close/>
                  <a:moveTo>
                    <a:pt x="63" y="386"/>
                  </a:moveTo>
                  <a:lnTo>
                    <a:pt x="64" y="455"/>
                  </a:lnTo>
                  <a:lnTo>
                    <a:pt x="36" y="455"/>
                  </a:lnTo>
                  <a:lnTo>
                    <a:pt x="34" y="387"/>
                  </a:lnTo>
                  <a:lnTo>
                    <a:pt x="63" y="386"/>
                  </a:lnTo>
                  <a:close/>
                  <a:moveTo>
                    <a:pt x="0" y="86"/>
                  </a:moveTo>
                  <a:lnTo>
                    <a:pt x="42" y="0"/>
                  </a:lnTo>
                  <a:lnTo>
                    <a:pt x="86" y="85"/>
                  </a:lnTo>
                  <a:lnTo>
                    <a:pt x="0" y="86"/>
                  </a:ln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98" name="Freeform 1326"/>
            <p:cNvSpPr>
              <a:spLocks noEditPoints="1"/>
            </p:cNvSpPr>
            <p:nvPr/>
          </p:nvSpPr>
          <p:spPr bwMode="auto">
            <a:xfrm>
              <a:off x="945" y="8475"/>
              <a:ext cx="85" cy="455"/>
            </a:xfrm>
            <a:custGeom>
              <a:avLst/>
              <a:gdLst/>
              <a:ahLst/>
              <a:cxnLst>
                <a:cxn ang="0">
                  <a:pos x="57" y="71"/>
                </a:cxn>
                <a:cxn ang="0">
                  <a:pos x="58" y="186"/>
                </a:cxn>
                <a:cxn ang="0">
                  <a:pos x="30" y="186"/>
                </a:cxn>
                <a:cxn ang="0">
                  <a:pos x="28" y="71"/>
                </a:cxn>
                <a:cxn ang="0">
                  <a:pos x="57" y="71"/>
                </a:cxn>
                <a:cxn ang="0">
                  <a:pos x="60" y="272"/>
                </a:cxn>
                <a:cxn ang="0">
                  <a:pos x="61" y="300"/>
                </a:cxn>
                <a:cxn ang="0">
                  <a:pos x="32" y="301"/>
                </a:cxn>
                <a:cxn ang="0">
                  <a:pos x="31" y="272"/>
                </a:cxn>
                <a:cxn ang="0">
                  <a:pos x="60" y="272"/>
                </a:cxn>
                <a:cxn ang="0">
                  <a:pos x="62" y="386"/>
                </a:cxn>
                <a:cxn ang="0">
                  <a:pos x="63" y="455"/>
                </a:cxn>
                <a:cxn ang="0">
                  <a:pos x="35" y="455"/>
                </a:cxn>
                <a:cxn ang="0">
                  <a:pos x="34" y="387"/>
                </a:cxn>
                <a:cxn ang="0">
                  <a:pos x="62" y="386"/>
                </a:cxn>
                <a:cxn ang="0">
                  <a:pos x="0" y="86"/>
                </a:cxn>
                <a:cxn ang="0">
                  <a:pos x="41" y="0"/>
                </a:cxn>
                <a:cxn ang="0">
                  <a:pos x="85" y="85"/>
                </a:cxn>
                <a:cxn ang="0">
                  <a:pos x="0" y="86"/>
                </a:cxn>
              </a:cxnLst>
              <a:rect l="0" t="0" r="r" b="b"/>
              <a:pathLst>
                <a:path w="85" h="455">
                  <a:moveTo>
                    <a:pt x="57" y="71"/>
                  </a:moveTo>
                  <a:lnTo>
                    <a:pt x="58" y="186"/>
                  </a:lnTo>
                  <a:lnTo>
                    <a:pt x="30" y="186"/>
                  </a:lnTo>
                  <a:lnTo>
                    <a:pt x="28" y="71"/>
                  </a:lnTo>
                  <a:lnTo>
                    <a:pt x="57" y="71"/>
                  </a:lnTo>
                  <a:close/>
                  <a:moveTo>
                    <a:pt x="60" y="272"/>
                  </a:moveTo>
                  <a:lnTo>
                    <a:pt x="61" y="300"/>
                  </a:lnTo>
                  <a:lnTo>
                    <a:pt x="32" y="301"/>
                  </a:lnTo>
                  <a:lnTo>
                    <a:pt x="31" y="272"/>
                  </a:lnTo>
                  <a:lnTo>
                    <a:pt x="60" y="272"/>
                  </a:lnTo>
                  <a:close/>
                  <a:moveTo>
                    <a:pt x="62" y="386"/>
                  </a:moveTo>
                  <a:lnTo>
                    <a:pt x="63" y="455"/>
                  </a:lnTo>
                  <a:lnTo>
                    <a:pt x="35" y="455"/>
                  </a:lnTo>
                  <a:lnTo>
                    <a:pt x="34" y="387"/>
                  </a:lnTo>
                  <a:lnTo>
                    <a:pt x="62" y="386"/>
                  </a:lnTo>
                  <a:close/>
                  <a:moveTo>
                    <a:pt x="0" y="86"/>
                  </a:moveTo>
                  <a:lnTo>
                    <a:pt x="41" y="0"/>
                  </a:lnTo>
                  <a:lnTo>
                    <a:pt x="85" y="85"/>
                  </a:lnTo>
                  <a:lnTo>
                    <a:pt x="0" y="86"/>
                  </a:ln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799" name="Freeform 1327"/>
            <p:cNvSpPr>
              <a:spLocks noEditPoints="1"/>
            </p:cNvSpPr>
            <p:nvPr/>
          </p:nvSpPr>
          <p:spPr bwMode="auto">
            <a:xfrm>
              <a:off x="5485" y="8475"/>
              <a:ext cx="86" cy="455"/>
            </a:xfrm>
            <a:custGeom>
              <a:avLst/>
              <a:gdLst/>
              <a:ahLst/>
              <a:cxnLst>
                <a:cxn ang="0">
                  <a:pos x="57" y="71"/>
                </a:cxn>
                <a:cxn ang="0">
                  <a:pos x="59" y="186"/>
                </a:cxn>
                <a:cxn ang="0">
                  <a:pos x="31" y="186"/>
                </a:cxn>
                <a:cxn ang="0">
                  <a:pos x="28" y="71"/>
                </a:cxn>
                <a:cxn ang="0">
                  <a:pos x="57" y="71"/>
                </a:cxn>
                <a:cxn ang="0">
                  <a:pos x="60" y="272"/>
                </a:cxn>
                <a:cxn ang="0">
                  <a:pos x="61" y="300"/>
                </a:cxn>
                <a:cxn ang="0">
                  <a:pos x="32" y="301"/>
                </a:cxn>
                <a:cxn ang="0">
                  <a:pos x="32" y="272"/>
                </a:cxn>
                <a:cxn ang="0">
                  <a:pos x="60" y="272"/>
                </a:cxn>
                <a:cxn ang="0">
                  <a:pos x="63" y="386"/>
                </a:cxn>
                <a:cxn ang="0">
                  <a:pos x="64" y="455"/>
                </a:cxn>
                <a:cxn ang="0">
                  <a:pos x="35" y="455"/>
                </a:cxn>
                <a:cxn ang="0">
                  <a:pos x="34" y="387"/>
                </a:cxn>
                <a:cxn ang="0">
                  <a:pos x="63" y="386"/>
                </a:cxn>
                <a:cxn ang="0">
                  <a:pos x="0" y="86"/>
                </a:cxn>
                <a:cxn ang="0">
                  <a:pos x="41" y="0"/>
                </a:cxn>
                <a:cxn ang="0">
                  <a:pos x="86" y="85"/>
                </a:cxn>
                <a:cxn ang="0">
                  <a:pos x="0" y="86"/>
                </a:cxn>
              </a:cxnLst>
              <a:rect l="0" t="0" r="r" b="b"/>
              <a:pathLst>
                <a:path w="86" h="455">
                  <a:moveTo>
                    <a:pt x="57" y="71"/>
                  </a:moveTo>
                  <a:lnTo>
                    <a:pt x="59" y="186"/>
                  </a:lnTo>
                  <a:lnTo>
                    <a:pt x="31" y="186"/>
                  </a:lnTo>
                  <a:lnTo>
                    <a:pt x="28" y="71"/>
                  </a:lnTo>
                  <a:lnTo>
                    <a:pt x="57" y="71"/>
                  </a:lnTo>
                  <a:close/>
                  <a:moveTo>
                    <a:pt x="60" y="272"/>
                  </a:moveTo>
                  <a:lnTo>
                    <a:pt x="61" y="300"/>
                  </a:lnTo>
                  <a:lnTo>
                    <a:pt x="32" y="301"/>
                  </a:lnTo>
                  <a:lnTo>
                    <a:pt x="32" y="272"/>
                  </a:lnTo>
                  <a:lnTo>
                    <a:pt x="60" y="272"/>
                  </a:lnTo>
                  <a:close/>
                  <a:moveTo>
                    <a:pt x="63" y="386"/>
                  </a:moveTo>
                  <a:lnTo>
                    <a:pt x="64" y="455"/>
                  </a:lnTo>
                  <a:lnTo>
                    <a:pt x="35" y="455"/>
                  </a:lnTo>
                  <a:lnTo>
                    <a:pt x="34" y="387"/>
                  </a:lnTo>
                  <a:lnTo>
                    <a:pt x="63" y="386"/>
                  </a:lnTo>
                  <a:close/>
                  <a:moveTo>
                    <a:pt x="0" y="86"/>
                  </a:moveTo>
                  <a:lnTo>
                    <a:pt x="41" y="0"/>
                  </a:lnTo>
                  <a:lnTo>
                    <a:pt x="86" y="85"/>
                  </a:lnTo>
                  <a:lnTo>
                    <a:pt x="0" y="86"/>
                  </a:lnTo>
                  <a:close/>
                </a:path>
              </a:pathLst>
            </a:custGeom>
            <a:solidFill>
              <a:srgbClr val="000000"/>
            </a:solidFill>
            <a:ln w="2"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234" name="圓角矩形 233"/>
          <p:cNvSpPr/>
          <p:nvPr/>
        </p:nvSpPr>
        <p:spPr bwMode="auto">
          <a:xfrm>
            <a:off x="152399" y="609599"/>
            <a:ext cx="8858251" cy="1181101"/>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一、建置完善推動組織：各國民中學設置「生涯發展教育工作執行委員會」</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圓角矩形 10"/>
          <p:cNvSpPr/>
          <p:nvPr/>
        </p:nvSpPr>
        <p:spPr bwMode="auto">
          <a:xfrm>
            <a:off x="152399" y="2124074"/>
            <a:ext cx="8858251" cy="1251923"/>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二、增置及充實專業輔導人力</a:t>
            </a:r>
          </a:p>
        </p:txBody>
      </p:sp>
      <p:sp>
        <p:nvSpPr>
          <p:cNvPr id="14" name="圓角矩形 13"/>
          <p:cNvSpPr/>
          <p:nvPr/>
        </p:nvSpPr>
        <p:spPr bwMode="auto">
          <a:xfrm>
            <a:off x="133349" y="3495675"/>
            <a:ext cx="8858251" cy="1323976"/>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三、落實各項工作執行</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其他篇</a:t>
            </a:r>
            <a:r>
              <a:rPr lang="en-US" altLang="zh-TW" b="1" dirty="0" smtClean="0"/>
              <a:t>-</a:t>
            </a:r>
            <a:r>
              <a:rPr lang="zh-TW" altLang="en-US" b="1" dirty="0" smtClean="0"/>
              <a:t>問題六</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高中和高職（五專）、綜合高中有什麼差別呢？</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102</a:t>
            </a:fld>
            <a:endParaRPr lang="zh-TW" alt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資料庫圖表 6"/>
          <p:cNvGraphicFramePr/>
          <p:nvPr/>
        </p:nvGraphicFramePr>
        <p:xfrm>
          <a:off x="285749" y="895348"/>
          <a:ext cx="8534401" cy="5276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資料庫圖表 6"/>
          <p:cNvGraphicFramePr/>
          <p:nvPr/>
        </p:nvGraphicFramePr>
        <p:xfrm>
          <a:off x="359923" y="885218"/>
          <a:ext cx="8460227" cy="5286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其他篇</a:t>
            </a:r>
            <a:r>
              <a:rPr lang="en-US" altLang="zh-TW" b="1" dirty="0" smtClean="0"/>
              <a:t>-</a:t>
            </a:r>
            <a:r>
              <a:rPr lang="zh-TW" altLang="en-US" b="1" dirty="0" smtClean="0"/>
              <a:t>問題七</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高級中等學校辦理國民中學技藝技能優良學生甄審入學實施要點，修正之規定有哪些？</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105</a:t>
            </a:fld>
            <a:endParaRPr lang="zh-TW" alt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邊形 20"/>
          <p:cNvSpPr/>
          <p:nvPr/>
        </p:nvSpPr>
        <p:spPr>
          <a:xfrm>
            <a:off x="-9128" y="188640"/>
            <a:ext cx="8695928" cy="648072"/>
          </a:xfrm>
          <a:prstGeom prst="homePlat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10" name="投影片編號版面配置區 3"/>
          <p:cNvSpPr txBox="1">
            <a:spLocks noGrp="1"/>
          </p:cNvSpPr>
          <p:nvPr/>
        </p:nvSpPr>
        <p:spPr>
          <a:xfrm>
            <a:off x="6553200" y="6356352"/>
            <a:ext cx="2133600" cy="365125"/>
          </a:xfrm>
          <a:prstGeom prst="rect">
            <a:avLst/>
          </a:prstGeom>
          <a:noFill/>
        </p:spPr>
        <p:txBody>
          <a:bodyPr lIns="91429" tIns="45715" rIns="91429" bIns="45715" anchor="ctr"/>
          <a:lstStyle/>
          <a:p>
            <a:pPr algn="r" fontAlgn="auto">
              <a:spcBef>
                <a:spcPts val="0"/>
              </a:spcBef>
              <a:spcAft>
                <a:spcPts val="0"/>
              </a:spcAft>
              <a:defRPr/>
            </a:pPr>
            <a:fld id="{0A8393D2-D754-4BEF-821E-A22678F96B36}" type="slidenum">
              <a:rPr kumimoji="0" lang="zh-TW" altLang="en-US" sz="1200">
                <a:solidFill>
                  <a:schemeClr val="tx1">
                    <a:tint val="75000"/>
                  </a:schemeClr>
                </a:solidFill>
                <a:latin typeface="+mn-ea"/>
                <a:ea typeface="+mn-ea"/>
                <a:cs typeface="Times New Roman" pitchFamily="18" charset="0"/>
              </a:rPr>
              <a:pPr algn="r" fontAlgn="auto">
                <a:spcBef>
                  <a:spcPts val="0"/>
                </a:spcBef>
                <a:spcAft>
                  <a:spcPts val="0"/>
                </a:spcAft>
                <a:defRPr/>
              </a:pPr>
              <a:t>106</a:t>
            </a:fld>
            <a:endParaRPr kumimoji="0" lang="zh-TW" altLang="en-US" sz="1200" dirty="0">
              <a:solidFill>
                <a:schemeClr val="tx1">
                  <a:tint val="75000"/>
                </a:schemeClr>
              </a:solidFill>
              <a:latin typeface="+mn-ea"/>
              <a:ea typeface="+mn-ea"/>
              <a:cs typeface="Times New Roman" pitchFamily="18" charset="0"/>
            </a:endParaRPr>
          </a:p>
        </p:txBody>
      </p:sp>
      <p:sp>
        <p:nvSpPr>
          <p:cNvPr id="17" name="投影片編號版面配置區 10"/>
          <p:cNvSpPr>
            <a:spLocks noGrp="1"/>
          </p:cNvSpPr>
          <p:nvPr>
            <p:ph type="sldNum" sz="quarter" idx="12"/>
          </p:nvPr>
        </p:nvSpPr>
        <p:spPr>
          <a:xfrm>
            <a:off x="6553200" y="6356350"/>
            <a:ext cx="2133600" cy="365125"/>
          </a:xfrm>
        </p:spPr>
        <p:txBody>
          <a:bodyPr/>
          <a:lstStyle/>
          <a:p>
            <a:fld id="{C0617D21-03B2-4A35-91A1-EC3621626C6A}" type="slidenum">
              <a:rPr lang="zh-TW" altLang="en-US" smtClean="0">
                <a:latin typeface="+mn-ea"/>
              </a:rPr>
              <a:pPr/>
              <a:t>106</a:t>
            </a:fld>
            <a:endParaRPr lang="zh-TW" altLang="en-US" dirty="0">
              <a:latin typeface="+mn-ea"/>
            </a:endParaRPr>
          </a:p>
        </p:txBody>
      </p:sp>
      <p:sp>
        <p:nvSpPr>
          <p:cNvPr id="18" name="矩形 17"/>
          <p:cNvSpPr/>
          <p:nvPr/>
        </p:nvSpPr>
        <p:spPr>
          <a:xfrm>
            <a:off x="-92899" y="379562"/>
            <a:ext cx="855333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dirty="0" smtClean="0">
                <a:solidFill>
                  <a:schemeClr val="bg1"/>
                </a:solidFill>
                <a:latin typeface="+mn-ea"/>
              </a:rPr>
              <a:t>高級</a:t>
            </a:r>
            <a:r>
              <a:rPr lang="zh-TW" altLang="en-US" sz="2300" b="1" dirty="0">
                <a:solidFill>
                  <a:schemeClr val="bg1"/>
                </a:solidFill>
                <a:latin typeface="+mn-ea"/>
              </a:rPr>
              <a:t>中等學校辦理國民中學技藝技能優良</a:t>
            </a:r>
            <a:r>
              <a:rPr lang="zh-TW" altLang="en-US" sz="2300" b="1" dirty="0" smtClean="0">
                <a:solidFill>
                  <a:schemeClr val="bg1"/>
                </a:solidFill>
                <a:latin typeface="+mn-ea"/>
              </a:rPr>
              <a:t>學生甄</a:t>
            </a:r>
            <a:r>
              <a:rPr lang="zh-TW" altLang="en-US" sz="2300" b="1" dirty="0">
                <a:solidFill>
                  <a:schemeClr val="bg1"/>
                </a:solidFill>
                <a:latin typeface="+mn-ea"/>
              </a:rPr>
              <a:t>審入學實施</a:t>
            </a:r>
            <a:r>
              <a:rPr lang="zh-TW" altLang="en-US" sz="2300" b="1" dirty="0" smtClean="0">
                <a:solidFill>
                  <a:schemeClr val="bg1"/>
                </a:solidFill>
                <a:latin typeface="+mn-ea"/>
              </a:rPr>
              <a:t>要點</a:t>
            </a:r>
          </a:p>
          <a:p>
            <a:pPr algn="ctr"/>
            <a:endParaRPr lang="zh-TW" altLang="en-US" sz="2800" b="1" dirty="0">
              <a:latin typeface="+mn-ea"/>
            </a:endParaRPr>
          </a:p>
        </p:txBody>
      </p:sp>
      <p:sp>
        <p:nvSpPr>
          <p:cNvPr id="9" name="圓角矩形 8"/>
          <p:cNvSpPr/>
          <p:nvPr/>
        </p:nvSpPr>
        <p:spPr>
          <a:xfrm>
            <a:off x="1077000" y="1210511"/>
            <a:ext cx="6552728" cy="531812"/>
          </a:xfrm>
          <a:prstGeom prst="roundRect">
            <a:avLst>
              <a:gd name="adj" fmla="val 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b="1" dirty="0" smtClean="0">
                <a:solidFill>
                  <a:prstClr val="black"/>
                </a:solidFill>
                <a:latin typeface="+mn-ea"/>
              </a:rPr>
              <a:t>修正</a:t>
            </a:r>
            <a:r>
              <a:rPr lang="zh-TW" altLang="en-US" sz="3200" b="1" dirty="0">
                <a:solidFill>
                  <a:prstClr val="black"/>
                </a:solidFill>
                <a:latin typeface="+mn-ea"/>
              </a:rPr>
              <a:t>規定</a:t>
            </a:r>
            <a:r>
              <a:rPr lang="zh-TW" altLang="en-US" sz="3200" b="1" dirty="0" smtClean="0">
                <a:solidFill>
                  <a:prstClr val="black"/>
                </a:solidFill>
                <a:latin typeface="+mn-ea"/>
              </a:rPr>
              <a:t>第</a:t>
            </a:r>
            <a:r>
              <a:rPr lang="en-US" altLang="zh-TW" sz="3200" b="1" dirty="0" smtClean="0">
                <a:solidFill>
                  <a:prstClr val="black"/>
                </a:solidFill>
                <a:latin typeface="+mn-ea"/>
              </a:rPr>
              <a:t>3</a:t>
            </a:r>
            <a:r>
              <a:rPr lang="zh-TW" altLang="en-US" sz="3200" b="1" dirty="0" smtClean="0">
                <a:solidFill>
                  <a:prstClr val="black"/>
                </a:solidFill>
                <a:latin typeface="+mn-ea"/>
              </a:rPr>
              <a:t>點</a:t>
            </a:r>
            <a:endParaRPr lang="zh-TW" altLang="en-US" sz="3200" b="1" dirty="0">
              <a:solidFill>
                <a:prstClr val="black"/>
              </a:solidFill>
              <a:latin typeface="+mn-ea"/>
            </a:endParaRPr>
          </a:p>
        </p:txBody>
      </p:sp>
      <p:sp>
        <p:nvSpPr>
          <p:cNvPr id="11" name="矩形 10"/>
          <p:cNvSpPr/>
          <p:nvPr/>
        </p:nvSpPr>
        <p:spPr>
          <a:xfrm>
            <a:off x="553633" y="1915709"/>
            <a:ext cx="821537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mn-ea"/>
            </a:endParaRPr>
          </a:p>
        </p:txBody>
      </p:sp>
      <p:sp>
        <p:nvSpPr>
          <p:cNvPr id="12" name="內容版面配置區 2"/>
          <p:cNvSpPr>
            <a:spLocks noGrp="1"/>
          </p:cNvSpPr>
          <p:nvPr>
            <p:ph idx="1"/>
          </p:nvPr>
        </p:nvSpPr>
        <p:spPr>
          <a:xfrm>
            <a:off x="529825" y="2115534"/>
            <a:ext cx="8229600" cy="4149080"/>
          </a:xfrm>
        </p:spPr>
        <p:txBody>
          <a:bodyPr>
            <a:noAutofit/>
          </a:bodyPr>
          <a:lstStyle/>
          <a:p>
            <a:pPr algn="just">
              <a:buNone/>
            </a:pPr>
            <a:r>
              <a:rPr lang="zh-TW" altLang="en-US" sz="2800" b="1" dirty="0" smtClean="0">
                <a:solidFill>
                  <a:srgbClr val="0000FF"/>
                </a:solidFill>
                <a:latin typeface="+mn-ea"/>
              </a:rPr>
              <a:t>一、增訂</a:t>
            </a:r>
            <a:r>
              <a:rPr lang="zh-TW" altLang="en-US" sz="2800" b="1" u="sng" dirty="0" smtClean="0">
                <a:solidFill>
                  <a:srgbClr val="0000FF"/>
                </a:solidFill>
                <a:latin typeface="+mn-ea"/>
              </a:rPr>
              <a:t>部分就學區</a:t>
            </a:r>
            <a:r>
              <a:rPr lang="zh-TW" altLang="en-US" sz="2800" b="1" dirty="0" smtClean="0">
                <a:solidFill>
                  <a:srgbClr val="0000FF"/>
                </a:solidFill>
                <a:latin typeface="+mn-ea"/>
              </a:rPr>
              <a:t>之學生</a:t>
            </a:r>
            <a:r>
              <a:rPr lang="zh-TW" altLang="en-US" sz="2800" b="1" u="sng" dirty="0" smtClean="0">
                <a:solidFill>
                  <a:srgbClr val="0000FF"/>
                </a:solidFill>
                <a:latin typeface="+mn-ea"/>
              </a:rPr>
              <a:t>志願選填</a:t>
            </a:r>
            <a:r>
              <a:rPr lang="zh-TW" altLang="en-US" sz="2800" b="1" dirty="0" smtClean="0">
                <a:solidFill>
                  <a:srgbClr val="0000FF"/>
                </a:solidFill>
                <a:latin typeface="+mn-ea"/>
              </a:rPr>
              <a:t>方式。</a:t>
            </a:r>
            <a:endParaRPr lang="en-US" altLang="zh-TW" sz="2800" b="1" dirty="0" smtClean="0">
              <a:latin typeface="+mn-ea"/>
            </a:endParaRPr>
          </a:p>
          <a:p>
            <a:pPr algn="just">
              <a:buNone/>
            </a:pPr>
            <a:r>
              <a:rPr lang="en-US" altLang="zh-TW" sz="2800" b="1" dirty="0" smtClean="0">
                <a:latin typeface="+mn-ea"/>
              </a:rPr>
              <a:t>【</a:t>
            </a:r>
            <a:r>
              <a:rPr lang="zh-TW" altLang="en-US" sz="2800" b="1" dirty="0" smtClean="0">
                <a:latin typeface="+mn-ea"/>
              </a:rPr>
              <a:t>說明</a:t>
            </a:r>
            <a:r>
              <a:rPr lang="en-US" altLang="zh-TW" sz="2800" b="1" dirty="0" smtClean="0">
                <a:latin typeface="+mn-ea"/>
              </a:rPr>
              <a:t>】</a:t>
            </a:r>
          </a:p>
          <a:p>
            <a:pPr algn="just"/>
            <a:r>
              <a:rPr lang="zh-TW" altLang="en-US" sz="2800" dirty="0" smtClean="0">
                <a:latin typeface="+mn-ea"/>
              </a:rPr>
              <a:t>衡量部分就學區</a:t>
            </a:r>
            <a:r>
              <a:rPr lang="en-US" altLang="en-US" sz="2800" dirty="0" smtClean="0">
                <a:latin typeface="+mn-ea"/>
              </a:rPr>
              <a:t>(</a:t>
            </a:r>
            <a:r>
              <a:rPr lang="zh-TW" altLang="en-US" sz="2800" dirty="0" smtClean="0">
                <a:latin typeface="+mn-ea"/>
              </a:rPr>
              <a:t>如</a:t>
            </a:r>
            <a:r>
              <a:rPr lang="en-US" altLang="en-US" sz="2800" dirty="0" smtClean="0">
                <a:latin typeface="+mn-ea"/>
              </a:rPr>
              <a:t>:</a:t>
            </a:r>
            <a:r>
              <a:rPr lang="zh-TW" altLang="en-US" sz="2800" dirty="0" smtClean="0">
                <a:solidFill>
                  <a:srgbClr val="FF0000"/>
                </a:solidFill>
                <a:latin typeface="+mn-ea"/>
              </a:rPr>
              <a:t>金門區、澎湖區</a:t>
            </a:r>
            <a:r>
              <a:rPr lang="en-US" altLang="en-US" sz="2800" dirty="0" smtClean="0">
                <a:latin typeface="+mn-ea"/>
              </a:rPr>
              <a:t>)</a:t>
            </a:r>
            <a:r>
              <a:rPr lang="zh-TW" altLang="en-US" sz="2800" dirty="0" smtClean="0">
                <a:latin typeface="+mn-ea"/>
              </a:rPr>
              <a:t>高級中等學校所提供專業群科之學生就學資源分布與其他就學區不同，區內高級中等學校</a:t>
            </a:r>
            <a:r>
              <a:rPr lang="zh-TW" altLang="en-US" sz="2800" dirty="0" smtClean="0">
                <a:solidFill>
                  <a:srgbClr val="FF0000"/>
                </a:solidFill>
                <a:latin typeface="+mn-ea"/>
              </a:rPr>
              <a:t>設置專業群科者僅一校至二校</a:t>
            </a:r>
            <a:r>
              <a:rPr lang="zh-TW" altLang="en-US" sz="2800" dirty="0" smtClean="0">
                <a:latin typeface="+mn-ea"/>
              </a:rPr>
              <a:t>，且是類學校之</a:t>
            </a:r>
            <a:r>
              <a:rPr lang="zh-TW" altLang="en-US" sz="2800" dirty="0" smtClean="0">
                <a:solidFill>
                  <a:srgbClr val="FF0000"/>
                </a:solidFill>
                <a:latin typeface="+mn-ea"/>
              </a:rPr>
              <a:t>專業群科皆無重複</a:t>
            </a:r>
            <a:r>
              <a:rPr lang="zh-TW" altLang="en-US" sz="2800" dirty="0" smtClean="0">
                <a:latin typeface="+mn-ea"/>
              </a:rPr>
              <a:t>，學生因而僅得受限選擇志願，爰</a:t>
            </a:r>
            <a:r>
              <a:rPr lang="zh-TW" altLang="en-US" sz="2800" dirty="0" smtClean="0">
                <a:solidFill>
                  <a:srgbClr val="FF0000"/>
                </a:solidFill>
                <a:latin typeface="+mn-ea"/>
              </a:rPr>
              <a:t>增列但書有關技優甄審免試入學學生之選填志願方式</a:t>
            </a:r>
            <a:r>
              <a:rPr lang="zh-TW" altLang="en-US" sz="2800" dirty="0" smtClean="0">
                <a:latin typeface="+mn-ea"/>
              </a:rPr>
              <a:t>。</a:t>
            </a:r>
            <a:endParaRPr lang="zh-TW" altLang="en-US" sz="2800" dirty="0">
              <a:latin typeface="+mn-ea"/>
            </a:endParaRPr>
          </a:p>
        </p:txBody>
      </p:sp>
    </p:spTree>
    <p:extLst>
      <p:ext uri="{BB962C8B-B14F-4D97-AF65-F5344CB8AC3E}">
        <p14:creationId xmlns="" xmlns:p14="http://schemas.microsoft.com/office/powerpoint/2010/main" val="10485926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邊形 20"/>
          <p:cNvSpPr/>
          <p:nvPr/>
        </p:nvSpPr>
        <p:spPr>
          <a:xfrm>
            <a:off x="-9128" y="188640"/>
            <a:ext cx="8695928" cy="648072"/>
          </a:xfrm>
          <a:prstGeom prst="homePlat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6" name="手繪多邊形 5"/>
          <p:cNvSpPr/>
          <p:nvPr/>
        </p:nvSpPr>
        <p:spPr>
          <a:xfrm>
            <a:off x="467544" y="1556792"/>
            <a:ext cx="8280920" cy="4464497"/>
          </a:xfrm>
          <a:custGeom>
            <a:avLst/>
            <a:gdLst>
              <a:gd name="connsiteX0" fmla="*/ 0 w 7234386"/>
              <a:gd name="connsiteY0" fmla="*/ 252303 h 2523033"/>
              <a:gd name="connsiteX1" fmla="*/ 252303 w 7234386"/>
              <a:gd name="connsiteY1" fmla="*/ 0 h 2523033"/>
              <a:gd name="connsiteX2" fmla="*/ 6982083 w 7234386"/>
              <a:gd name="connsiteY2" fmla="*/ 0 h 2523033"/>
              <a:gd name="connsiteX3" fmla="*/ 7234386 w 7234386"/>
              <a:gd name="connsiteY3" fmla="*/ 252303 h 2523033"/>
              <a:gd name="connsiteX4" fmla="*/ 7234386 w 7234386"/>
              <a:gd name="connsiteY4" fmla="*/ 2270730 h 2523033"/>
              <a:gd name="connsiteX5" fmla="*/ 6982083 w 7234386"/>
              <a:gd name="connsiteY5" fmla="*/ 2523033 h 2523033"/>
              <a:gd name="connsiteX6" fmla="*/ 252303 w 7234386"/>
              <a:gd name="connsiteY6" fmla="*/ 2523033 h 2523033"/>
              <a:gd name="connsiteX7" fmla="*/ 0 w 7234386"/>
              <a:gd name="connsiteY7" fmla="*/ 2270730 h 2523033"/>
              <a:gd name="connsiteX8" fmla="*/ 0 w 7234386"/>
              <a:gd name="connsiteY8" fmla="*/ 252303 h 252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4386" h="2523033">
                <a:moveTo>
                  <a:pt x="0" y="252303"/>
                </a:moveTo>
                <a:cubicBezTo>
                  <a:pt x="0" y="112960"/>
                  <a:pt x="112960" y="0"/>
                  <a:pt x="252303" y="0"/>
                </a:cubicBezTo>
                <a:lnTo>
                  <a:pt x="6982083" y="0"/>
                </a:lnTo>
                <a:cubicBezTo>
                  <a:pt x="7121426" y="0"/>
                  <a:pt x="7234386" y="112960"/>
                  <a:pt x="7234386" y="252303"/>
                </a:cubicBezTo>
                <a:lnTo>
                  <a:pt x="7234386" y="2270730"/>
                </a:lnTo>
                <a:cubicBezTo>
                  <a:pt x="7234386" y="2410073"/>
                  <a:pt x="7121426" y="2523033"/>
                  <a:pt x="6982083" y="2523033"/>
                </a:cubicBezTo>
                <a:lnTo>
                  <a:pt x="252303" y="2523033"/>
                </a:lnTo>
                <a:cubicBezTo>
                  <a:pt x="112960" y="2523033"/>
                  <a:pt x="0" y="2410073"/>
                  <a:pt x="0" y="2270730"/>
                </a:cubicBezTo>
                <a:lnTo>
                  <a:pt x="0" y="252303"/>
                </a:lnTo>
                <a:close/>
              </a:path>
            </a:pathLst>
          </a:custGeom>
          <a:solidFill>
            <a:srgbClr val="006699"/>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50097" tIns="150097" rIns="150097" bIns="150097" numCol="1" spcCol="1270" anchor="ctr" anchorCtr="0">
            <a:noAutofit/>
          </a:bodyPr>
          <a:lstStyle/>
          <a:p>
            <a:pPr lvl="0" defTabSz="889000">
              <a:spcBef>
                <a:spcPct val="0"/>
              </a:spcBef>
              <a:spcAft>
                <a:spcPts val="600"/>
              </a:spcAft>
            </a:pPr>
            <a:r>
              <a:rPr lang="zh-TW" altLang="en-US" sz="2800" b="1" dirty="0" smtClean="0">
                <a:solidFill>
                  <a:schemeClr val="bg1"/>
                </a:solidFill>
                <a:latin typeface="+mn-ea"/>
              </a:rPr>
              <a:t>修正</a:t>
            </a:r>
            <a:r>
              <a:rPr lang="zh-TW" altLang="en-US" sz="2800" b="1" dirty="0">
                <a:solidFill>
                  <a:schemeClr val="bg1"/>
                </a:solidFill>
                <a:latin typeface="+mn-ea"/>
              </a:rPr>
              <a:t>規定</a:t>
            </a:r>
            <a:r>
              <a:rPr lang="zh-TW" altLang="en-US" sz="2800" b="1" dirty="0" smtClean="0">
                <a:solidFill>
                  <a:schemeClr val="bg1"/>
                </a:solidFill>
                <a:latin typeface="+mn-ea"/>
              </a:rPr>
              <a:t>第</a:t>
            </a:r>
            <a:r>
              <a:rPr lang="en-US" altLang="zh-TW" sz="2800" b="1" dirty="0" smtClean="0">
                <a:solidFill>
                  <a:schemeClr val="bg1"/>
                </a:solidFill>
                <a:latin typeface="+mn-ea"/>
              </a:rPr>
              <a:t>3</a:t>
            </a:r>
            <a:r>
              <a:rPr lang="zh-TW" altLang="en-US" sz="2800" b="1" dirty="0" smtClean="0">
                <a:solidFill>
                  <a:schemeClr val="bg1"/>
                </a:solidFill>
                <a:latin typeface="+mn-ea"/>
              </a:rPr>
              <a:t>點</a:t>
            </a:r>
            <a:endParaRPr lang="en-US" altLang="zh-TW" sz="2800" b="1" dirty="0" smtClean="0">
              <a:solidFill>
                <a:schemeClr val="bg1"/>
              </a:solidFill>
              <a:latin typeface="+mn-ea"/>
            </a:endParaRPr>
          </a:p>
          <a:p>
            <a:pPr lvl="0" defTabSz="889000">
              <a:spcBef>
                <a:spcPct val="0"/>
              </a:spcBef>
              <a:spcAft>
                <a:spcPts val="600"/>
              </a:spcAft>
            </a:pPr>
            <a:endParaRPr lang="zh-TW" altLang="en-US" sz="2800" dirty="0">
              <a:solidFill>
                <a:schemeClr val="bg1"/>
              </a:solidFill>
              <a:latin typeface="+mn-ea"/>
            </a:endParaRPr>
          </a:p>
          <a:p>
            <a:pPr lvl="0" defTabSz="889000">
              <a:spcBef>
                <a:spcPct val="0"/>
              </a:spcBef>
              <a:spcAft>
                <a:spcPts val="600"/>
              </a:spcAft>
            </a:pPr>
            <a:r>
              <a:rPr lang="zh-TW" altLang="en-US" sz="2800" dirty="0" smtClean="0">
                <a:latin typeface="+mn-ea"/>
              </a:rPr>
              <a:t>技優甄審免試入學學生選填志願</a:t>
            </a:r>
            <a:r>
              <a:rPr lang="zh-TW" altLang="en-US" sz="2800" u="sng" dirty="0" smtClean="0">
                <a:solidFill>
                  <a:schemeClr val="bg1"/>
                </a:solidFill>
                <a:latin typeface="+mn-ea"/>
              </a:rPr>
              <a:t>，以一校或</a:t>
            </a:r>
            <a:r>
              <a:rPr lang="zh-TW" altLang="en-US" sz="2800" dirty="0" smtClean="0">
                <a:solidFill>
                  <a:schemeClr val="bg1"/>
                </a:solidFill>
                <a:latin typeface="+mn-ea"/>
              </a:rPr>
              <a:t>多校</a:t>
            </a:r>
            <a:r>
              <a:rPr lang="zh-TW" altLang="en-US" sz="2800" u="sng" dirty="0" smtClean="0">
                <a:solidFill>
                  <a:schemeClr val="bg1"/>
                </a:solidFill>
                <a:latin typeface="+mn-ea"/>
              </a:rPr>
              <a:t>，每校均為同一科別之方式為之。</a:t>
            </a:r>
            <a:r>
              <a:rPr lang="zh-TW" altLang="en-US" sz="2800" u="sng" dirty="0" smtClean="0">
                <a:solidFill>
                  <a:srgbClr val="FFFF00"/>
                </a:solidFill>
                <a:latin typeface="+mn-ea"/>
              </a:rPr>
              <a:t>但就學區內高級中等學校數在二所以下者，得選填同群多科，或二群以下且科別總數不超過三科。</a:t>
            </a:r>
            <a:endParaRPr lang="zh-TW" altLang="zh-TW" sz="2800" dirty="0">
              <a:solidFill>
                <a:srgbClr val="FFFF00"/>
              </a:solidFill>
              <a:latin typeface="+mn-ea"/>
            </a:endParaRPr>
          </a:p>
        </p:txBody>
      </p:sp>
      <p:sp>
        <p:nvSpPr>
          <p:cNvPr id="10" name="投影片編號版面配置區 3"/>
          <p:cNvSpPr txBox="1">
            <a:spLocks noGrp="1"/>
          </p:cNvSpPr>
          <p:nvPr/>
        </p:nvSpPr>
        <p:spPr>
          <a:xfrm>
            <a:off x="6553200" y="6356352"/>
            <a:ext cx="2133600" cy="365125"/>
          </a:xfrm>
          <a:prstGeom prst="rect">
            <a:avLst/>
          </a:prstGeom>
          <a:noFill/>
        </p:spPr>
        <p:txBody>
          <a:bodyPr lIns="91429" tIns="45715" rIns="91429" bIns="45715" anchor="ctr"/>
          <a:lstStyle/>
          <a:p>
            <a:pPr algn="r" fontAlgn="auto">
              <a:spcBef>
                <a:spcPts val="0"/>
              </a:spcBef>
              <a:spcAft>
                <a:spcPts val="0"/>
              </a:spcAft>
              <a:defRPr/>
            </a:pPr>
            <a:fld id="{0A8393D2-D754-4BEF-821E-A22678F96B36}" type="slidenum">
              <a:rPr kumimoji="0" lang="zh-TW" altLang="en-US" sz="1200">
                <a:solidFill>
                  <a:schemeClr val="tx1">
                    <a:tint val="75000"/>
                  </a:schemeClr>
                </a:solidFill>
                <a:latin typeface="+mn-ea"/>
                <a:ea typeface="+mn-ea"/>
                <a:cs typeface="Times New Roman" pitchFamily="18" charset="0"/>
              </a:rPr>
              <a:pPr algn="r" fontAlgn="auto">
                <a:spcBef>
                  <a:spcPts val="0"/>
                </a:spcBef>
                <a:spcAft>
                  <a:spcPts val="0"/>
                </a:spcAft>
                <a:defRPr/>
              </a:pPr>
              <a:t>107</a:t>
            </a:fld>
            <a:endParaRPr kumimoji="0" lang="zh-TW" altLang="en-US" sz="1200" dirty="0">
              <a:solidFill>
                <a:schemeClr val="tx1">
                  <a:tint val="75000"/>
                </a:schemeClr>
              </a:solidFill>
              <a:latin typeface="+mn-ea"/>
              <a:ea typeface="+mn-ea"/>
              <a:cs typeface="Times New Roman" pitchFamily="18" charset="0"/>
            </a:endParaRPr>
          </a:p>
        </p:txBody>
      </p:sp>
      <p:sp>
        <p:nvSpPr>
          <p:cNvPr id="17" name="投影片編號版面配置區 10"/>
          <p:cNvSpPr>
            <a:spLocks noGrp="1"/>
          </p:cNvSpPr>
          <p:nvPr>
            <p:ph type="sldNum" sz="quarter" idx="12"/>
          </p:nvPr>
        </p:nvSpPr>
        <p:spPr>
          <a:xfrm>
            <a:off x="6553200" y="6356350"/>
            <a:ext cx="2133600" cy="365125"/>
          </a:xfrm>
        </p:spPr>
        <p:txBody>
          <a:bodyPr/>
          <a:lstStyle/>
          <a:p>
            <a:fld id="{C0617D21-03B2-4A35-91A1-EC3621626C6A}" type="slidenum">
              <a:rPr lang="zh-TW" altLang="en-US" smtClean="0">
                <a:latin typeface="+mn-ea"/>
              </a:rPr>
              <a:pPr/>
              <a:t>107</a:t>
            </a:fld>
            <a:endParaRPr lang="zh-TW" altLang="en-US" dirty="0">
              <a:latin typeface="+mn-ea"/>
            </a:endParaRPr>
          </a:p>
        </p:txBody>
      </p:sp>
      <p:sp>
        <p:nvSpPr>
          <p:cNvPr id="18" name="矩形 17"/>
          <p:cNvSpPr/>
          <p:nvPr/>
        </p:nvSpPr>
        <p:spPr>
          <a:xfrm>
            <a:off x="-92899" y="379562"/>
            <a:ext cx="855333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dirty="0" smtClean="0">
                <a:solidFill>
                  <a:schemeClr val="bg1"/>
                </a:solidFill>
                <a:latin typeface="+mn-ea"/>
              </a:rPr>
              <a:t>高級</a:t>
            </a:r>
            <a:r>
              <a:rPr lang="zh-TW" altLang="en-US" sz="2300" b="1" dirty="0">
                <a:solidFill>
                  <a:schemeClr val="bg1"/>
                </a:solidFill>
                <a:latin typeface="+mn-ea"/>
              </a:rPr>
              <a:t>中等學校辦理國民中學技藝技能優良</a:t>
            </a:r>
            <a:r>
              <a:rPr lang="zh-TW" altLang="en-US" sz="2300" b="1" dirty="0" smtClean="0">
                <a:solidFill>
                  <a:schemeClr val="bg1"/>
                </a:solidFill>
                <a:latin typeface="+mn-ea"/>
              </a:rPr>
              <a:t>學生甄</a:t>
            </a:r>
            <a:r>
              <a:rPr lang="zh-TW" altLang="en-US" sz="2300" b="1" dirty="0">
                <a:solidFill>
                  <a:schemeClr val="bg1"/>
                </a:solidFill>
                <a:latin typeface="+mn-ea"/>
              </a:rPr>
              <a:t>審入學實施</a:t>
            </a:r>
            <a:r>
              <a:rPr lang="zh-TW" altLang="en-US" sz="2300" b="1" dirty="0" smtClean="0">
                <a:solidFill>
                  <a:schemeClr val="bg1"/>
                </a:solidFill>
                <a:latin typeface="+mn-ea"/>
              </a:rPr>
              <a:t>要點</a:t>
            </a:r>
          </a:p>
          <a:p>
            <a:pPr algn="ctr"/>
            <a:endParaRPr lang="zh-TW" altLang="en-US" sz="2800" b="1" dirty="0">
              <a:latin typeface="+mn-ea"/>
            </a:endParaRPr>
          </a:p>
        </p:txBody>
      </p:sp>
    </p:spTree>
    <p:extLst>
      <p:ext uri="{BB962C8B-B14F-4D97-AF65-F5344CB8AC3E}">
        <p14:creationId xmlns="" xmlns:p14="http://schemas.microsoft.com/office/powerpoint/2010/main" val="252312314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邊形 20"/>
          <p:cNvSpPr/>
          <p:nvPr/>
        </p:nvSpPr>
        <p:spPr>
          <a:xfrm>
            <a:off x="-9128" y="188640"/>
            <a:ext cx="8695928" cy="648072"/>
          </a:xfrm>
          <a:prstGeom prst="homePlat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10" name="投影片編號版面配置區 3"/>
          <p:cNvSpPr txBox="1">
            <a:spLocks noGrp="1"/>
          </p:cNvSpPr>
          <p:nvPr/>
        </p:nvSpPr>
        <p:spPr>
          <a:xfrm>
            <a:off x="6553200" y="6356352"/>
            <a:ext cx="2133600" cy="365125"/>
          </a:xfrm>
          <a:prstGeom prst="rect">
            <a:avLst/>
          </a:prstGeom>
          <a:noFill/>
        </p:spPr>
        <p:txBody>
          <a:bodyPr lIns="91429" tIns="45715" rIns="91429" bIns="45715" anchor="ctr"/>
          <a:lstStyle/>
          <a:p>
            <a:pPr algn="r" fontAlgn="auto">
              <a:spcBef>
                <a:spcPts val="0"/>
              </a:spcBef>
              <a:spcAft>
                <a:spcPts val="0"/>
              </a:spcAft>
              <a:defRPr/>
            </a:pPr>
            <a:fld id="{0A8393D2-D754-4BEF-821E-A22678F96B36}" type="slidenum">
              <a:rPr kumimoji="0" lang="zh-TW" altLang="en-US" sz="1200">
                <a:solidFill>
                  <a:schemeClr val="tx1">
                    <a:tint val="75000"/>
                  </a:schemeClr>
                </a:solidFill>
                <a:latin typeface="+mn-ea"/>
                <a:ea typeface="+mn-ea"/>
                <a:cs typeface="Times New Roman" pitchFamily="18" charset="0"/>
              </a:rPr>
              <a:pPr algn="r" fontAlgn="auto">
                <a:spcBef>
                  <a:spcPts val="0"/>
                </a:spcBef>
                <a:spcAft>
                  <a:spcPts val="0"/>
                </a:spcAft>
                <a:defRPr/>
              </a:pPr>
              <a:t>108</a:t>
            </a:fld>
            <a:endParaRPr kumimoji="0" lang="zh-TW" altLang="en-US" sz="1200" dirty="0">
              <a:solidFill>
                <a:schemeClr val="tx1">
                  <a:tint val="75000"/>
                </a:schemeClr>
              </a:solidFill>
              <a:latin typeface="+mn-ea"/>
              <a:ea typeface="+mn-ea"/>
              <a:cs typeface="Times New Roman" pitchFamily="18" charset="0"/>
            </a:endParaRPr>
          </a:p>
        </p:txBody>
      </p:sp>
      <p:sp>
        <p:nvSpPr>
          <p:cNvPr id="17" name="投影片編號版面配置區 10"/>
          <p:cNvSpPr>
            <a:spLocks noGrp="1"/>
          </p:cNvSpPr>
          <p:nvPr>
            <p:ph type="sldNum" sz="quarter" idx="12"/>
          </p:nvPr>
        </p:nvSpPr>
        <p:spPr>
          <a:xfrm>
            <a:off x="6553200" y="6356350"/>
            <a:ext cx="2133600" cy="365125"/>
          </a:xfrm>
        </p:spPr>
        <p:txBody>
          <a:bodyPr/>
          <a:lstStyle/>
          <a:p>
            <a:fld id="{C0617D21-03B2-4A35-91A1-EC3621626C6A}" type="slidenum">
              <a:rPr lang="zh-TW" altLang="en-US" smtClean="0">
                <a:latin typeface="+mn-ea"/>
              </a:rPr>
              <a:pPr/>
              <a:t>108</a:t>
            </a:fld>
            <a:endParaRPr lang="zh-TW" altLang="en-US" dirty="0">
              <a:latin typeface="+mn-ea"/>
            </a:endParaRPr>
          </a:p>
        </p:txBody>
      </p:sp>
      <p:sp>
        <p:nvSpPr>
          <p:cNvPr id="18" name="矩形 17"/>
          <p:cNvSpPr/>
          <p:nvPr/>
        </p:nvSpPr>
        <p:spPr>
          <a:xfrm>
            <a:off x="-92899" y="379562"/>
            <a:ext cx="855333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dirty="0" smtClean="0">
                <a:solidFill>
                  <a:schemeClr val="bg1"/>
                </a:solidFill>
                <a:latin typeface="+mn-ea"/>
              </a:rPr>
              <a:t>高級</a:t>
            </a:r>
            <a:r>
              <a:rPr lang="zh-TW" altLang="en-US" sz="2300" b="1" dirty="0">
                <a:solidFill>
                  <a:schemeClr val="bg1"/>
                </a:solidFill>
                <a:latin typeface="+mn-ea"/>
              </a:rPr>
              <a:t>中等學校辦理國民中學技藝技能優良</a:t>
            </a:r>
            <a:r>
              <a:rPr lang="zh-TW" altLang="en-US" sz="2300" b="1" dirty="0" smtClean="0">
                <a:solidFill>
                  <a:schemeClr val="bg1"/>
                </a:solidFill>
                <a:latin typeface="+mn-ea"/>
              </a:rPr>
              <a:t>學生甄</a:t>
            </a:r>
            <a:r>
              <a:rPr lang="zh-TW" altLang="en-US" sz="2300" b="1" dirty="0">
                <a:solidFill>
                  <a:schemeClr val="bg1"/>
                </a:solidFill>
                <a:latin typeface="+mn-ea"/>
              </a:rPr>
              <a:t>審入學實施</a:t>
            </a:r>
            <a:r>
              <a:rPr lang="zh-TW" altLang="en-US" sz="2300" b="1" dirty="0" smtClean="0">
                <a:solidFill>
                  <a:schemeClr val="bg1"/>
                </a:solidFill>
                <a:latin typeface="+mn-ea"/>
              </a:rPr>
              <a:t>要點</a:t>
            </a:r>
          </a:p>
          <a:p>
            <a:pPr algn="ctr"/>
            <a:endParaRPr lang="zh-TW" altLang="en-US" sz="2800" b="1" dirty="0">
              <a:latin typeface="+mn-ea"/>
            </a:endParaRPr>
          </a:p>
        </p:txBody>
      </p:sp>
      <p:sp>
        <p:nvSpPr>
          <p:cNvPr id="9" name="圓角矩形 8"/>
          <p:cNvSpPr/>
          <p:nvPr/>
        </p:nvSpPr>
        <p:spPr>
          <a:xfrm>
            <a:off x="1076999" y="1181328"/>
            <a:ext cx="6552728" cy="531812"/>
          </a:xfrm>
          <a:prstGeom prst="roundRect">
            <a:avLst>
              <a:gd name="adj" fmla="val 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b="1" dirty="0" smtClean="0">
                <a:solidFill>
                  <a:prstClr val="black"/>
                </a:solidFill>
                <a:latin typeface="+mn-ea"/>
              </a:rPr>
              <a:t>修正</a:t>
            </a:r>
            <a:r>
              <a:rPr lang="zh-TW" altLang="en-US" sz="3200" b="1" dirty="0">
                <a:solidFill>
                  <a:prstClr val="black"/>
                </a:solidFill>
                <a:latin typeface="+mn-ea"/>
              </a:rPr>
              <a:t>規定</a:t>
            </a:r>
            <a:r>
              <a:rPr lang="zh-TW" altLang="en-US" sz="3200" b="1" dirty="0" smtClean="0">
                <a:solidFill>
                  <a:prstClr val="black"/>
                </a:solidFill>
                <a:latin typeface="+mn-ea"/>
              </a:rPr>
              <a:t>第</a:t>
            </a:r>
            <a:r>
              <a:rPr lang="en-US" altLang="zh-TW" sz="3200" b="1" dirty="0" smtClean="0">
                <a:solidFill>
                  <a:prstClr val="black"/>
                </a:solidFill>
                <a:latin typeface="+mn-ea"/>
              </a:rPr>
              <a:t>4</a:t>
            </a:r>
            <a:r>
              <a:rPr lang="zh-TW" altLang="en-US" sz="3200" b="1" dirty="0" smtClean="0">
                <a:solidFill>
                  <a:prstClr val="black"/>
                </a:solidFill>
                <a:latin typeface="+mn-ea"/>
              </a:rPr>
              <a:t>點</a:t>
            </a:r>
            <a:endParaRPr lang="zh-TW" altLang="en-US" sz="3200" b="1" dirty="0">
              <a:solidFill>
                <a:prstClr val="black"/>
              </a:solidFill>
              <a:latin typeface="+mn-ea"/>
            </a:endParaRPr>
          </a:p>
        </p:txBody>
      </p:sp>
      <p:sp>
        <p:nvSpPr>
          <p:cNvPr id="11" name="矩形 10"/>
          <p:cNvSpPr/>
          <p:nvPr/>
        </p:nvSpPr>
        <p:spPr>
          <a:xfrm>
            <a:off x="621726" y="1954620"/>
            <a:ext cx="821537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mn-ea"/>
            </a:endParaRPr>
          </a:p>
        </p:txBody>
      </p:sp>
      <p:sp>
        <p:nvSpPr>
          <p:cNvPr id="12" name="內容版面配置區 2"/>
          <p:cNvSpPr>
            <a:spLocks noGrp="1"/>
          </p:cNvSpPr>
          <p:nvPr>
            <p:ph idx="1"/>
          </p:nvPr>
        </p:nvSpPr>
        <p:spPr>
          <a:xfrm>
            <a:off x="486962" y="2049490"/>
            <a:ext cx="8229600" cy="4088664"/>
          </a:xfrm>
        </p:spPr>
        <p:txBody>
          <a:bodyPr>
            <a:noAutofit/>
          </a:bodyPr>
          <a:lstStyle/>
          <a:p>
            <a:pPr algn="just">
              <a:buNone/>
            </a:pPr>
            <a:r>
              <a:rPr lang="zh-TW" altLang="en-US" sz="2800" b="1" dirty="0" smtClean="0">
                <a:solidFill>
                  <a:srgbClr val="0000FF"/>
                </a:solidFill>
                <a:latin typeface="+mn-ea"/>
              </a:rPr>
              <a:t>二、刪除現行第</a:t>
            </a:r>
            <a:r>
              <a:rPr lang="en-US" altLang="zh-TW" sz="2800" b="1" dirty="0" smtClean="0">
                <a:solidFill>
                  <a:srgbClr val="0000FF"/>
                </a:solidFill>
                <a:latin typeface="+mn-ea"/>
              </a:rPr>
              <a:t>4</a:t>
            </a:r>
            <a:r>
              <a:rPr lang="zh-TW" altLang="en-US" sz="2800" b="1" dirty="0" smtClean="0">
                <a:solidFill>
                  <a:srgbClr val="0000FF"/>
                </a:solidFill>
                <a:latin typeface="+mn-ea"/>
              </a:rPr>
              <a:t>點第</a:t>
            </a:r>
            <a:r>
              <a:rPr lang="en-US" altLang="zh-TW" sz="2800" b="1" dirty="0" smtClean="0">
                <a:solidFill>
                  <a:srgbClr val="0000FF"/>
                </a:solidFill>
                <a:latin typeface="+mn-ea"/>
              </a:rPr>
              <a:t>4</a:t>
            </a:r>
            <a:r>
              <a:rPr lang="zh-TW" altLang="en-US" sz="2800" b="1" dirty="0" smtClean="0">
                <a:solidFill>
                  <a:srgbClr val="0000FF"/>
                </a:solidFill>
                <a:latin typeface="+mn-ea"/>
              </a:rPr>
              <a:t>款及第</a:t>
            </a:r>
            <a:r>
              <a:rPr lang="en-US" altLang="zh-TW" sz="2800" b="1" dirty="0" smtClean="0">
                <a:solidFill>
                  <a:srgbClr val="0000FF"/>
                </a:solidFill>
                <a:latin typeface="+mn-ea"/>
              </a:rPr>
              <a:t>5</a:t>
            </a:r>
            <a:r>
              <a:rPr lang="zh-TW" altLang="en-US" sz="2800" b="1" dirty="0" smtClean="0">
                <a:solidFill>
                  <a:srgbClr val="0000FF"/>
                </a:solidFill>
                <a:latin typeface="+mn-ea"/>
              </a:rPr>
              <a:t>款有關「需經本部核准保留資格方得報名參加」之規定。</a:t>
            </a:r>
            <a:endParaRPr lang="en-US" altLang="zh-TW" sz="2800" b="1" dirty="0" smtClean="0">
              <a:solidFill>
                <a:srgbClr val="0000FF"/>
              </a:solidFill>
              <a:latin typeface="+mn-ea"/>
            </a:endParaRPr>
          </a:p>
          <a:p>
            <a:pPr algn="just">
              <a:buNone/>
            </a:pPr>
            <a:r>
              <a:rPr lang="en-US" altLang="zh-TW" sz="2800" b="1" dirty="0" smtClean="0">
                <a:latin typeface="+mn-ea"/>
              </a:rPr>
              <a:t>【</a:t>
            </a:r>
            <a:r>
              <a:rPr lang="zh-TW" altLang="en-US" sz="2800" b="1" dirty="0" smtClean="0">
                <a:latin typeface="+mn-ea"/>
              </a:rPr>
              <a:t>說明</a:t>
            </a:r>
            <a:r>
              <a:rPr lang="en-US" altLang="zh-TW" sz="2800" b="1" dirty="0" smtClean="0">
                <a:latin typeface="+mn-ea"/>
              </a:rPr>
              <a:t>】</a:t>
            </a:r>
          </a:p>
          <a:p>
            <a:pPr algn="just">
              <a:buNone/>
            </a:pPr>
            <a:r>
              <a:rPr lang="en-US" altLang="zh-TW" sz="2600" dirty="0" smtClean="0">
                <a:latin typeface="+mn-ea"/>
              </a:rPr>
              <a:t>(</a:t>
            </a:r>
            <a:r>
              <a:rPr lang="zh-TW" altLang="en-US" sz="2600" dirty="0" smtClean="0">
                <a:latin typeface="+mn-ea"/>
              </a:rPr>
              <a:t>一</a:t>
            </a:r>
            <a:r>
              <a:rPr lang="en-US" altLang="zh-TW" sz="2600" dirty="0" smtClean="0">
                <a:latin typeface="+mn-ea"/>
              </a:rPr>
              <a:t>)</a:t>
            </a:r>
            <a:r>
              <a:rPr lang="zh-TW" altLang="en-US" sz="2600" dirty="0" smtClean="0">
                <a:latin typeface="+mn-ea"/>
              </a:rPr>
              <a:t>依「中等以上學校技藝技能優良學生甄審及保送入學辦法」</a:t>
            </a:r>
            <a:r>
              <a:rPr lang="en-US" altLang="en-US" sz="2600" dirty="0" smtClean="0">
                <a:latin typeface="+mn-ea"/>
              </a:rPr>
              <a:t>(</a:t>
            </a:r>
            <a:r>
              <a:rPr lang="zh-TW" altLang="en-US" sz="2600" dirty="0" smtClean="0">
                <a:latin typeface="+mn-ea"/>
              </a:rPr>
              <a:t>以下簡稱本辦法</a:t>
            </a:r>
            <a:r>
              <a:rPr lang="en-US" altLang="en-US" sz="2600" dirty="0" smtClean="0">
                <a:latin typeface="+mn-ea"/>
              </a:rPr>
              <a:t>)</a:t>
            </a:r>
            <a:r>
              <a:rPr lang="zh-TW" altLang="en-US" sz="2600" dirty="0" smtClean="0">
                <a:latin typeface="+mn-ea"/>
              </a:rPr>
              <a:t>第二條規定略以</a:t>
            </a:r>
            <a:r>
              <a:rPr lang="en-US" altLang="en-US" sz="2600" dirty="0" smtClean="0">
                <a:latin typeface="+mn-ea"/>
              </a:rPr>
              <a:t>:</a:t>
            </a:r>
            <a:r>
              <a:rPr lang="zh-TW" altLang="en-US" sz="2600" dirty="0" smtClean="0">
                <a:latin typeface="+mn-ea"/>
              </a:rPr>
              <a:t>「</a:t>
            </a:r>
            <a:r>
              <a:rPr lang="zh-TW" altLang="en-US" sz="2600" dirty="0" smtClean="0">
                <a:solidFill>
                  <a:srgbClr val="FF0000"/>
                </a:solidFill>
                <a:latin typeface="+mn-ea"/>
              </a:rPr>
              <a:t>國民中學畢（結）業生或具有同等學力之學生，具有下列各款情形之一者，得申請參加</a:t>
            </a:r>
            <a:r>
              <a:rPr lang="zh-TW" altLang="en-US" sz="2600" dirty="0" smtClean="0">
                <a:latin typeface="+mn-ea"/>
              </a:rPr>
              <a:t>高級中等學校專業群、科或專科學校五年制相關科組一年級</a:t>
            </a:r>
            <a:r>
              <a:rPr lang="zh-TW" altLang="en-US" sz="2600" dirty="0" smtClean="0">
                <a:solidFill>
                  <a:srgbClr val="FF0000"/>
                </a:solidFill>
                <a:latin typeface="+mn-ea"/>
              </a:rPr>
              <a:t>甄審入學</a:t>
            </a:r>
            <a:r>
              <a:rPr lang="zh-TW" altLang="en-US" sz="2600" dirty="0" smtClean="0">
                <a:latin typeface="+mn-ea"/>
              </a:rPr>
              <a:t>：</a:t>
            </a:r>
            <a:r>
              <a:rPr lang="en-US" altLang="en-US" sz="2600" dirty="0" smtClean="0">
                <a:latin typeface="+mn-ea"/>
              </a:rPr>
              <a:t>......</a:t>
            </a:r>
            <a:r>
              <a:rPr lang="zh-TW" altLang="en-US" sz="2600" dirty="0" smtClean="0">
                <a:latin typeface="+mn-ea"/>
              </a:rPr>
              <a:t>」、</a:t>
            </a:r>
            <a:r>
              <a:rPr lang="en-US" altLang="zh-TW" sz="2600" dirty="0" smtClean="0">
                <a:latin typeface="+mn-ea"/>
              </a:rPr>
              <a:t>……</a:t>
            </a:r>
          </a:p>
        </p:txBody>
      </p:sp>
    </p:spTree>
    <p:extLst>
      <p:ext uri="{BB962C8B-B14F-4D97-AF65-F5344CB8AC3E}">
        <p14:creationId xmlns="" xmlns:p14="http://schemas.microsoft.com/office/powerpoint/2010/main" val="10485926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問答集簡介</a:t>
            </a:r>
            <a:endParaRPr lang="zh-TW" altLang="en-US" b="1"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10</a:t>
            </a:fld>
            <a:endParaRPr lang="zh-TW" altLang="en-US"/>
          </a:p>
        </p:txBody>
      </p:sp>
      <p:sp>
        <p:nvSpPr>
          <p:cNvPr id="6" name="文字方塊 5"/>
          <p:cNvSpPr txBox="1"/>
          <p:nvPr/>
        </p:nvSpPr>
        <p:spPr>
          <a:xfrm>
            <a:off x="381950" y="1643140"/>
            <a:ext cx="8416815" cy="3293209"/>
          </a:xfrm>
          <a:prstGeom prst="rect">
            <a:avLst/>
          </a:prstGeom>
          <a:noFill/>
        </p:spPr>
        <p:txBody>
          <a:bodyPr wrap="square" rtlCol="0">
            <a:spAutoFit/>
          </a:bodyPr>
          <a:lstStyle/>
          <a:p>
            <a:r>
              <a:rPr lang="zh-TW" altLang="en-US" sz="3200" dirty="0" smtClean="0"/>
              <a:t>教育部為協助各直轄市、縣（市）政府推動國中九年級學生志願選填試探後的輔導作為，彙編「</a:t>
            </a:r>
            <a:r>
              <a:rPr lang="en-US" altLang="zh-TW" sz="3200" dirty="0" smtClean="0"/>
              <a:t>105</a:t>
            </a:r>
            <a:r>
              <a:rPr lang="zh-TW" altLang="en-US" sz="3200" dirty="0" smtClean="0"/>
              <a:t>學年度國中九年級學生志願選填試探後輔導作為常見問答集</a:t>
            </a:r>
            <a:r>
              <a:rPr lang="en-US" altLang="zh-TW" sz="3200" dirty="0" smtClean="0"/>
              <a:t>(Q&amp;A)</a:t>
            </a:r>
            <a:r>
              <a:rPr lang="zh-TW" altLang="en-US" sz="3200" dirty="0" smtClean="0"/>
              <a:t>」及研習課程簡報。</a:t>
            </a:r>
            <a:endParaRPr lang="en-US" altLang="zh-TW" sz="3200" dirty="0" smtClean="0"/>
          </a:p>
          <a:p>
            <a:r>
              <a:rPr lang="zh-TW" altLang="en-US" sz="3200" dirty="0" smtClean="0"/>
              <a:t>分成校長、教師、學生、家長以及其他等篇。</a:t>
            </a:r>
            <a:endParaRPr lang="zh-TW" altLang="en-US" sz="32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邊形 20"/>
          <p:cNvSpPr/>
          <p:nvPr/>
        </p:nvSpPr>
        <p:spPr>
          <a:xfrm>
            <a:off x="-9128" y="188640"/>
            <a:ext cx="8695928" cy="648072"/>
          </a:xfrm>
          <a:prstGeom prst="homePlat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10" name="投影片編號版面配置區 3"/>
          <p:cNvSpPr txBox="1">
            <a:spLocks noGrp="1"/>
          </p:cNvSpPr>
          <p:nvPr/>
        </p:nvSpPr>
        <p:spPr>
          <a:xfrm>
            <a:off x="6553200" y="6356352"/>
            <a:ext cx="2133600" cy="365125"/>
          </a:xfrm>
          <a:prstGeom prst="rect">
            <a:avLst/>
          </a:prstGeom>
          <a:noFill/>
        </p:spPr>
        <p:txBody>
          <a:bodyPr lIns="91429" tIns="45715" rIns="91429" bIns="45715" anchor="ctr"/>
          <a:lstStyle/>
          <a:p>
            <a:pPr algn="r" fontAlgn="auto">
              <a:spcBef>
                <a:spcPts val="0"/>
              </a:spcBef>
              <a:spcAft>
                <a:spcPts val="0"/>
              </a:spcAft>
              <a:defRPr/>
            </a:pPr>
            <a:fld id="{0A8393D2-D754-4BEF-821E-A22678F96B36}" type="slidenum">
              <a:rPr kumimoji="0" lang="zh-TW" altLang="en-US" sz="1200">
                <a:solidFill>
                  <a:schemeClr val="tx1">
                    <a:tint val="75000"/>
                  </a:schemeClr>
                </a:solidFill>
                <a:latin typeface="+mn-ea"/>
                <a:ea typeface="+mn-ea"/>
                <a:cs typeface="Times New Roman" pitchFamily="18" charset="0"/>
              </a:rPr>
              <a:pPr algn="r" fontAlgn="auto">
                <a:spcBef>
                  <a:spcPts val="0"/>
                </a:spcBef>
                <a:spcAft>
                  <a:spcPts val="0"/>
                </a:spcAft>
                <a:defRPr/>
              </a:pPr>
              <a:t>109</a:t>
            </a:fld>
            <a:endParaRPr kumimoji="0" lang="zh-TW" altLang="en-US" sz="1200" dirty="0">
              <a:solidFill>
                <a:schemeClr val="tx1">
                  <a:tint val="75000"/>
                </a:schemeClr>
              </a:solidFill>
              <a:latin typeface="+mn-ea"/>
              <a:ea typeface="+mn-ea"/>
              <a:cs typeface="Times New Roman" pitchFamily="18" charset="0"/>
            </a:endParaRPr>
          </a:p>
        </p:txBody>
      </p:sp>
      <p:sp>
        <p:nvSpPr>
          <p:cNvPr id="17" name="投影片編號版面配置區 10"/>
          <p:cNvSpPr>
            <a:spLocks noGrp="1"/>
          </p:cNvSpPr>
          <p:nvPr>
            <p:ph type="sldNum" sz="quarter" idx="12"/>
          </p:nvPr>
        </p:nvSpPr>
        <p:spPr>
          <a:xfrm>
            <a:off x="6553200" y="6356350"/>
            <a:ext cx="2133600" cy="365125"/>
          </a:xfrm>
        </p:spPr>
        <p:txBody>
          <a:bodyPr/>
          <a:lstStyle/>
          <a:p>
            <a:fld id="{C0617D21-03B2-4A35-91A1-EC3621626C6A}" type="slidenum">
              <a:rPr lang="zh-TW" altLang="en-US" smtClean="0">
                <a:latin typeface="+mn-ea"/>
              </a:rPr>
              <a:pPr/>
              <a:t>109</a:t>
            </a:fld>
            <a:endParaRPr lang="zh-TW" altLang="en-US" dirty="0">
              <a:latin typeface="+mn-ea"/>
            </a:endParaRPr>
          </a:p>
        </p:txBody>
      </p:sp>
      <p:sp>
        <p:nvSpPr>
          <p:cNvPr id="18" name="矩形 17"/>
          <p:cNvSpPr/>
          <p:nvPr/>
        </p:nvSpPr>
        <p:spPr>
          <a:xfrm>
            <a:off x="-92899" y="379562"/>
            <a:ext cx="855333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dirty="0" smtClean="0">
                <a:solidFill>
                  <a:schemeClr val="bg1"/>
                </a:solidFill>
                <a:latin typeface="+mn-ea"/>
              </a:rPr>
              <a:t>高級</a:t>
            </a:r>
            <a:r>
              <a:rPr lang="zh-TW" altLang="en-US" sz="2300" b="1" dirty="0">
                <a:solidFill>
                  <a:schemeClr val="bg1"/>
                </a:solidFill>
                <a:latin typeface="+mn-ea"/>
              </a:rPr>
              <a:t>中等學校辦理國民中學技藝技能優良</a:t>
            </a:r>
            <a:r>
              <a:rPr lang="zh-TW" altLang="en-US" sz="2300" b="1" dirty="0" smtClean="0">
                <a:solidFill>
                  <a:schemeClr val="bg1"/>
                </a:solidFill>
                <a:latin typeface="+mn-ea"/>
              </a:rPr>
              <a:t>學生甄</a:t>
            </a:r>
            <a:r>
              <a:rPr lang="zh-TW" altLang="en-US" sz="2300" b="1" dirty="0">
                <a:solidFill>
                  <a:schemeClr val="bg1"/>
                </a:solidFill>
                <a:latin typeface="+mn-ea"/>
              </a:rPr>
              <a:t>審入學實施</a:t>
            </a:r>
            <a:r>
              <a:rPr lang="zh-TW" altLang="en-US" sz="2300" b="1" dirty="0" smtClean="0">
                <a:solidFill>
                  <a:schemeClr val="bg1"/>
                </a:solidFill>
                <a:latin typeface="+mn-ea"/>
              </a:rPr>
              <a:t>要點</a:t>
            </a:r>
          </a:p>
          <a:p>
            <a:pPr algn="ctr"/>
            <a:endParaRPr lang="zh-TW" altLang="en-US" sz="2800" b="1" dirty="0">
              <a:latin typeface="+mn-ea"/>
            </a:endParaRPr>
          </a:p>
        </p:txBody>
      </p:sp>
      <p:sp>
        <p:nvSpPr>
          <p:cNvPr id="9" name="圓角矩形 8"/>
          <p:cNvSpPr/>
          <p:nvPr/>
        </p:nvSpPr>
        <p:spPr>
          <a:xfrm>
            <a:off x="1077000" y="1229966"/>
            <a:ext cx="6552728" cy="531812"/>
          </a:xfrm>
          <a:prstGeom prst="roundRect">
            <a:avLst>
              <a:gd name="adj" fmla="val 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b="1" dirty="0" smtClean="0">
                <a:solidFill>
                  <a:prstClr val="black"/>
                </a:solidFill>
                <a:latin typeface="+mn-ea"/>
              </a:rPr>
              <a:t>修正</a:t>
            </a:r>
            <a:r>
              <a:rPr lang="zh-TW" altLang="en-US" sz="3200" b="1" dirty="0">
                <a:solidFill>
                  <a:prstClr val="black"/>
                </a:solidFill>
                <a:latin typeface="+mn-ea"/>
              </a:rPr>
              <a:t>規定</a:t>
            </a:r>
            <a:r>
              <a:rPr lang="zh-TW" altLang="en-US" sz="3200" b="1" dirty="0" smtClean="0">
                <a:solidFill>
                  <a:prstClr val="black"/>
                </a:solidFill>
                <a:latin typeface="+mn-ea"/>
              </a:rPr>
              <a:t>第</a:t>
            </a:r>
            <a:r>
              <a:rPr lang="en-US" altLang="zh-TW" sz="3200" b="1" dirty="0" smtClean="0">
                <a:solidFill>
                  <a:prstClr val="black"/>
                </a:solidFill>
                <a:latin typeface="+mn-ea"/>
              </a:rPr>
              <a:t>4</a:t>
            </a:r>
            <a:r>
              <a:rPr lang="zh-TW" altLang="en-US" sz="3200" b="1" dirty="0" smtClean="0">
                <a:solidFill>
                  <a:prstClr val="black"/>
                </a:solidFill>
                <a:latin typeface="+mn-ea"/>
              </a:rPr>
              <a:t>點</a:t>
            </a:r>
            <a:endParaRPr lang="zh-TW" altLang="en-US" sz="3200" b="1" dirty="0">
              <a:solidFill>
                <a:prstClr val="black"/>
              </a:solidFill>
              <a:latin typeface="+mn-ea"/>
            </a:endParaRPr>
          </a:p>
        </p:txBody>
      </p:sp>
      <p:sp>
        <p:nvSpPr>
          <p:cNvPr id="11" name="矩形 10"/>
          <p:cNvSpPr/>
          <p:nvPr/>
        </p:nvSpPr>
        <p:spPr>
          <a:xfrm>
            <a:off x="611998" y="2022712"/>
            <a:ext cx="821537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mn-ea"/>
            </a:endParaRPr>
          </a:p>
        </p:txBody>
      </p:sp>
      <p:sp>
        <p:nvSpPr>
          <p:cNvPr id="12" name="內容版面配置區 2"/>
          <p:cNvSpPr>
            <a:spLocks noGrp="1"/>
          </p:cNvSpPr>
          <p:nvPr>
            <p:ph idx="1"/>
          </p:nvPr>
        </p:nvSpPr>
        <p:spPr>
          <a:xfrm>
            <a:off x="516182" y="2152545"/>
            <a:ext cx="8229600" cy="3557592"/>
          </a:xfrm>
        </p:spPr>
        <p:txBody>
          <a:bodyPr>
            <a:noAutofit/>
          </a:bodyPr>
          <a:lstStyle/>
          <a:p>
            <a:pPr algn="just">
              <a:buNone/>
            </a:pPr>
            <a:r>
              <a:rPr lang="en-US" altLang="zh-TW" sz="2800" dirty="0" smtClean="0">
                <a:latin typeface="+mn-ea"/>
              </a:rPr>
              <a:t>(</a:t>
            </a:r>
            <a:r>
              <a:rPr lang="zh-TW" altLang="en-US" sz="2800" dirty="0" smtClean="0">
                <a:latin typeface="+mn-ea"/>
              </a:rPr>
              <a:t>二</a:t>
            </a:r>
            <a:r>
              <a:rPr lang="en-US" altLang="zh-TW" sz="2800" dirty="0" smtClean="0">
                <a:latin typeface="+mn-ea"/>
              </a:rPr>
              <a:t>)……</a:t>
            </a:r>
            <a:r>
              <a:rPr lang="zh-TW" altLang="en-US" sz="2800" dirty="0" smtClean="0">
                <a:latin typeface="+mn-ea"/>
              </a:rPr>
              <a:t>國民中學畢</a:t>
            </a:r>
            <a:r>
              <a:rPr lang="en-US" altLang="en-US" sz="2800" dirty="0" smtClean="0">
                <a:latin typeface="+mn-ea"/>
              </a:rPr>
              <a:t>(</a:t>
            </a:r>
            <a:r>
              <a:rPr lang="zh-TW" altLang="en-US" sz="2800" dirty="0" smtClean="0">
                <a:latin typeface="+mn-ea"/>
              </a:rPr>
              <a:t>結</a:t>
            </a:r>
            <a:r>
              <a:rPr lang="en-US" altLang="en-US" sz="2800" dirty="0" smtClean="0">
                <a:latin typeface="+mn-ea"/>
              </a:rPr>
              <a:t>)</a:t>
            </a:r>
            <a:r>
              <a:rPr lang="zh-TW" altLang="en-US" sz="2800" dirty="0" smtClean="0">
                <a:latin typeface="+mn-ea"/>
              </a:rPr>
              <a:t>業生或具同等學力之學生</a:t>
            </a:r>
            <a:r>
              <a:rPr lang="en-US" altLang="en-US" sz="2800" dirty="0" smtClean="0">
                <a:latin typeface="+mn-ea"/>
              </a:rPr>
              <a:t>(</a:t>
            </a:r>
            <a:r>
              <a:rPr lang="zh-TW" altLang="en-US" sz="2800" dirty="0" smtClean="0">
                <a:latin typeface="+mn-ea"/>
              </a:rPr>
              <a:t>含應屆、非應屆</a:t>
            </a:r>
            <a:r>
              <a:rPr lang="en-US" altLang="en-US" sz="2800" dirty="0" smtClean="0">
                <a:latin typeface="+mn-ea"/>
              </a:rPr>
              <a:t>)</a:t>
            </a:r>
            <a:r>
              <a:rPr lang="zh-TW" altLang="en-US" sz="2800" dirty="0" smtClean="0">
                <a:latin typeface="+mn-ea"/>
              </a:rPr>
              <a:t>具備本辦法第二條各款情形之一者，於取得資格證件之日起，得申請參加本管道入學，</a:t>
            </a:r>
            <a:r>
              <a:rPr lang="zh-TW" altLang="en-US" sz="2800" dirty="0" smtClean="0">
                <a:solidFill>
                  <a:srgbClr val="FF0000"/>
                </a:solidFill>
                <a:latin typeface="+mn-ea"/>
              </a:rPr>
              <a:t>與現行第</a:t>
            </a:r>
            <a:r>
              <a:rPr lang="en-US" altLang="zh-TW" sz="2800" dirty="0" smtClean="0">
                <a:solidFill>
                  <a:srgbClr val="FF0000"/>
                </a:solidFill>
                <a:latin typeface="+mn-ea"/>
              </a:rPr>
              <a:t>4</a:t>
            </a:r>
            <a:r>
              <a:rPr lang="zh-TW" altLang="en-US" sz="2800" dirty="0" smtClean="0">
                <a:solidFill>
                  <a:srgbClr val="FF0000"/>
                </a:solidFill>
                <a:latin typeface="+mn-ea"/>
              </a:rPr>
              <a:t>款及第</a:t>
            </a:r>
            <a:r>
              <a:rPr lang="en-US" altLang="zh-TW" sz="2800" dirty="0" smtClean="0">
                <a:solidFill>
                  <a:srgbClr val="FF0000"/>
                </a:solidFill>
                <a:latin typeface="+mn-ea"/>
              </a:rPr>
              <a:t>5</a:t>
            </a:r>
            <a:r>
              <a:rPr lang="zh-TW" altLang="en-US" sz="2800" dirty="0" smtClean="0">
                <a:solidFill>
                  <a:srgbClr val="FF0000"/>
                </a:solidFill>
                <a:latin typeface="+mn-ea"/>
              </a:rPr>
              <a:t>款規定非應屆畢業生必需經本部核准保留資格，方得報名參加本入學管道之旨意扞格，爰刪除現行第</a:t>
            </a:r>
            <a:r>
              <a:rPr lang="en-US" altLang="zh-TW" sz="2800" dirty="0" smtClean="0">
                <a:solidFill>
                  <a:srgbClr val="FF0000"/>
                </a:solidFill>
                <a:latin typeface="+mn-ea"/>
              </a:rPr>
              <a:t>4</a:t>
            </a:r>
            <a:r>
              <a:rPr lang="zh-TW" altLang="en-US" sz="2800" dirty="0" smtClean="0">
                <a:solidFill>
                  <a:srgbClr val="FF0000"/>
                </a:solidFill>
                <a:latin typeface="+mn-ea"/>
              </a:rPr>
              <a:t>款及第</a:t>
            </a:r>
            <a:r>
              <a:rPr lang="en-US" altLang="zh-TW" sz="2800" dirty="0" smtClean="0">
                <a:solidFill>
                  <a:srgbClr val="FF0000"/>
                </a:solidFill>
                <a:latin typeface="+mn-ea"/>
              </a:rPr>
              <a:t>5</a:t>
            </a:r>
            <a:r>
              <a:rPr lang="zh-TW" altLang="en-US" sz="2800" dirty="0" smtClean="0">
                <a:solidFill>
                  <a:srgbClr val="FF0000"/>
                </a:solidFill>
                <a:latin typeface="+mn-ea"/>
              </a:rPr>
              <a:t>款規定。</a:t>
            </a:r>
            <a:endParaRPr lang="en-US" altLang="zh-TW" sz="2800" dirty="0" smtClean="0">
              <a:solidFill>
                <a:srgbClr val="FF0000"/>
              </a:solidFill>
              <a:latin typeface="+mn-ea"/>
            </a:endParaRPr>
          </a:p>
        </p:txBody>
      </p:sp>
    </p:spTree>
    <p:extLst>
      <p:ext uri="{BB962C8B-B14F-4D97-AF65-F5344CB8AC3E}">
        <p14:creationId xmlns="" xmlns:p14="http://schemas.microsoft.com/office/powerpoint/2010/main" val="104859268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邊形 20"/>
          <p:cNvSpPr/>
          <p:nvPr/>
        </p:nvSpPr>
        <p:spPr>
          <a:xfrm>
            <a:off x="-9128" y="188640"/>
            <a:ext cx="8695928" cy="648072"/>
          </a:xfrm>
          <a:prstGeom prst="homePlat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6" name="手繪多邊形 5"/>
          <p:cNvSpPr/>
          <p:nvPr/>
        </p:nvSpPr>
        <p:spPr>
          <a:xfrm>
            <a:off x="323528" y="1340768"/>
            <a:ext cx="8568952" cy="4824537"/>
          </a:xfrm>
          <a:custGeom>
            <a:avLst/>
            <a:gdLst>
              <a:gd name="connsiteX0" fmla="*/ 0 w 7234386"/>
              <a:gd name="connsiteY0" fmla="*/ 252303 h 2523033"/>
              <a:gd name="connsiteX1" fmla="*/ 252303 w 7234386"/>
              <a:gd name="connsiteY1" fmla="*/ 0 h 2523033"/>
              <a:gd name="connsiteX2" fmla="*/ 6982083 w 7234386"/>
              <a:gd name="connsiteY2" fmla="*/ 0 h 2523033"/>
              <a:gd name="connsiteX3" fmla="*/ 7234386 w 7234386"/>
              <a:gd name="connsiteY3" fmla="*/ 252303 h 2523033"/>
              <a:gd name="connsiteX4" fmla="*/ 7234386 w 7234386"/>
              <a:gd name="connsiteY4" fmla="*/ 2270730 h 2523033"/>
              <a:gd name="connsiteX5" fmla="*/ 6982083 w 7234386"/>
              <a:gd name="connsiteY5" fmla="*/ 2523033 h 2523033"/>
              <a:gd name="connsiteX6" fmla="*/ 252303 w 7234386"/>
              <a:gd name="connsiteY6" fmla="*/ 2523033 h 2523033"/>
              <a:gd name="connsiteX7" fmla="*/ 0 w 7234386"/>
              <a:gd name="connsiteY7" fmla="*/ 2270730 h 2523033"/>
              <a:gd name="connsiteX8" fmla="*/ 0 w 7234386"/>
              <a:gd name="connsiteY8" fmla="*/ 252303 h 252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4386" h="2523033">
                <a:moveTo>
                  <a:pt x="0" y="252303"/>
                </a:moveTo>
                <a:cubicBezTo>
                  <a:pt x="0" y="112960"/>
                  <a:pt x="112960" y="0"/>
                  <a:pt x="252303" y="0"/>
                </a:cubicBezTo>
                <a:lnTo>
                  <a:pt x="6982083" y="0"/>
                </a:lnTo>
                <a:cubicBezTo>
                  <a:pt x="7121426" y="0"/>
                  <a:pt x="7234386" y="112960"/>
                  <a:pt x="7234386" y="252303"/>
                </a:cubicBezTo>
                <a:lnTo>
                  <a:pt x="7234386" y="2270730"/>
                </a:lnTo>
                <a:cubicBezTo>
                  <a:pt x="7234386" y="2410073"/>
                  <a:pt x="7121426" y="2523033"/>
                  <a:pt x="6982083" y="2523033"/>
                </a:cubicBezTo>
                <a:lnTo>
                  <a:pt x="252303" y="2523033"/>
                </a:lnTo>
                <a:cubicBezTo>
                  <a:pt x="112960" y="2523033"/>
                  <a:pt x="0" y="2410073"/>
                  <a:pt x="0" y="2270730"/>
                </a:cubicBezTo>
                <a:lnTo>
                  <a:pt x="0" y="252303"/>
                </a:lnTo>
                <a:close/>
              </a:path>
            </a:pathLst>
          </a:custGeom>
          <a:solidFill>
            <a:srgbClr val="006699"/>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50097" tIns="150097" rIns="150097" bIns="150097" numCol="1" spcCol="1270" anchor="ctr" anchorCtr="0">
            <a:noAutofit/>
          </a:bodyPr>
          <a:lstStyle/>
          <a:p>
            <a:pPr lvl="0" defTabSz="889000">
              <a:spcBef>
                <a:spcPct val="0"/>
              </a:spcBef>
              <a:spcAft>
                <a:spcPts val="600"/>
              </a:spcAft>
            </a:pPr>
            <a:r>
              <a:rPr lang="zh-TW" altLang="en-US" sz="2800" b="1" dirty="0" smtClean="0">
                <a:solidFill>
                  <a:schemeClr val="bg1"/>
                </a:solidFill>
                <a:latin typeface="+mn-ea"/>
              </a:rPr>
              <a:t>修正</a:t>
            </a:r>
            <a:r>
              <a:rPr lang="zh-TW" altLang="en-US" sz="2800" b="1" dirty="0">
                <a:solidFill>
                  <a:schemeClr val="bg1"/>
                </a:solidFill>
                <a:latin typeface="+mn-ea"/>
              </a:rPr>
              <a:t>規定</a:t>
            </a:r>
            <a:r>
              <a:rPr lang="zh-TW" altLang="en-US" sz="2800" b="1" dirty="0" smtClean="0">
                <a:solidFill>
                  <a:schemeClr val="bg1"/>
                </a:solidFill>
                <a:latin typeface="+mn-ea"/>
              </a:rPr>
              <a:t>第</a:t>
            </a:r>
            <a:r>
              <a:rPr lang="en-US" altLang="zh-TW" sz="2800" b="1" dirty="0" smtClean="0">
                <a:solidFill>
                  <a:schemeClr val="bg1"/>
                </a:solidFill>
                <a:latin typeface="+mn-ea"/>
              </a:rPr>
              <a:t>4</a:t>
            </a:r>
            <a:r>
              <a:rPr lang="zh-TW" altLang="en-US" sz="2800" b="1" dirty="0" smtClean="0">
                <a:solidFill>
                  <a:schemeClr val="bg1"/>
                </a:solidFill>
                <a:latin typeface="+mn-ea"/>
              </a:rPr>
              <a:t>點</a:t>
            </a:r>
            <a:r>
              <a:rPr lang="zh-TW" altLang="en-US" sz="2800" dirty="0" smtClean="0">
                <a:solidFill>
                  <a:schemeClr val="bg1"/>
                </a:solidFill>
                <a:latin typeface="+mn-ea"/>
              </a:rPr>
              <a:t>（刪除現行第四點第</a:t>
            </a:r>
            <a:r>
              <a:rPr lang="en-US" altLang="zh-TW" sz="2800" dirty="0" smtClean="0">
                <a:solidFill>
                  <a:schemeClr val="bg1"/>
                </a:solidFill>
                <a:latin typeface="+mn-ea"/>
              </a:rPr>
              <a:t>4</a:t>
            </a:r>
            <a:r>
              <a:rPr lang="zh-TW" altLang="en-US" sz="2800" dirty="0" smtClean="0">
                <a:solidFill>
                  <a:schemeClr val="bg1"/>
                </a:solidFill>
                <a:latin typeface="+mn-ea"/>
              </a:rPr>
              <a:t>款及第</a:t>
            </a:r>
            <a:r>
              <a:rPr lang="en-US" altLang="zh-TW" sz="2800" dirty="0" smtClean="0">
                <a:solidFill>
                  <a:schemeClr val="bg1"/>
                </a:solidFill>
                <a:latin typeface="+mn-ea"/>
              </a:rPr>
              <a:t>5</a:t>
            </a:r>
            <a:r>
              <a:rPr lang="zh-TW" altLang="en-US" sz="2800" dirty="0" smtClean="0">
                <a:solidFill>
                  <a:schemeClr val="bg1"/>
                </a:solidFill>
                <a:latin typeface="+mn-ea"/>
              </a:rPr>
              <a:t>款規定）</a:t>
            </a:r>
            <a:endParaRPr lang="en-US" altLang="zh-TW" sz="2800" dirty="0" smtClean="0">
              <a:solidFill>
                <a:schemeClr val="bg1"/>
              </a:solidFill>
              <a:latin typeface="+mn-ea"/>
            </a:endParaRPr>
          </a:p>
          <a:p>
            <a:pPr lvl="0" defTabSz="889000">
              <a:spcBef>
                <a:spcPct val="0"/>
              </a:spcBef>
              <a:spcAft>
                <a:spcPts val="600"/>
              </a:spcAft>
            </a:pPr>
            <a:r>
              <a:rPr lang="en-US" altLang="zh-TW" sz="2800" dirty="0" smtClean="0">
                <a:solidFill>
                  <a:schemeClr val="bg1"/>
                </a:solidFill>
                <a:latin typeface="+mn-ea"/>
              </a:rPr>
              <a:t>……</a:t>
            </a:r>
            <a:endParaRPr lang="zh-TW" altLang="en-US" sz="2800" dirty="0">
              <a:solidFill>
                <a:schemeClr val="bg1"/>
              </a:solidFill>
              <a:latin typeface="+mn-ea"/>
            </a:endParaRPr>
          </a:p>
          <a:p>
            <a:r>
              <a:rPr lang="en-US" sz="2800" strike="sngStrike" dirty="0" smtClean="0">
                <a:solidFill>
                  <a:schemeClr val="bg1"/>
                </a:solidFill>
                <a:latin typeface="+mn-ea"/>
              </a:rPr>
              <a:t>(</a:t>
            </a:r>
            <a:r>
              <a:rPr lang="zh-TW" altLang="en-US" sz="2800" strike="sngStrike" dirty="0" smtClean="0">
                <a:solidFill>
                  <a:schemeClr val="bg1"/>
                </a:solidFill>
                <a:latin typeface="+mn-ea"/>
              </a:rPr>
              <a:t>四</a:t>
            </a:r>
            <a:r>
              <a:rPr lang="en-US" sz="2800" strike="sngStrike" dirty="0" smtClean="0">
                <a:solidFill>
                  <a:schemeClr val="bg1"/>
                </a:solidFill>
                <a:latin typeface="+mn-ea"/>
              </a:rPr>
              <a:t>)</a:t>
            </a:r>
            <a:r>
              <a:rPr lang="zh-TW" altLang="en-US" sz="2800" strike="sngStrike" dirty="0" smtClean="0">
                <a:solidFill>
                  <a:schemeClr val="bg1"/>
                </a:solidFill>
                <a:latin typeface="+mn-ea"/>
              </a:rPr>
              <a:t>具有申請資格之已畢業學生，</a:t>
            </a:r>
            <a:r>
              <a:rPr lang="zh-TW" altLang="en-US" sz="2800" strike="sngStrike" dirty="0" smtClean="0">
                <a:solidFill>
                  <a:srgbClr val="FFFF00"/>
                </a:solidFill>
                <a:latin typeface="+mn-ea"/>
              </a:rPr>
              <a:t>經本部核准保留資格至本學年度者</a:t>
            </a:r>
            <a:r>
              <a:rPr lang="zh-TW" altLang="en-US" sz="2800" strike="sngStrike" dirty="0" smtClean="0">
                <a:solidFill>
                  <a:schemeClr val="bg1"/>
                </a:solidFill>
                <a:latin typeface="+mn-ea"/>
              </a:rPr>
              <a:t>，得參加本學年度之技優甄審免試入學。</a:t>
            </a:r>
            <a:endParaRPr lang="en-US" altLang="zh-TW" sz="2800" strike="sngStrike" dirty="0" smtClean="0">
              <a:solidFill>
                <a:schemeClr val="bg1"/>
              </a:solidFill>
              <a:latin typeface="+mn-ea"/>
            </a:endParaRPr>
          </a:p>
          <a:p>
            <a:r>
              <a:rPr lang="en-US" sz="2800" strike="sngStrike" dirty="0" smtClean="0">
                <a:solidFill>
                  <a:schemeClr val="bg1"/>
                </a:solidFill>
                <a:latin typeface="+mn-ea"/>
              </a:rPr>
              <a:t>(</a:t>
            </a:r>
            <a:r>
              <a:rPr lang="zh-TW" altLang="en-US" sz="2800" strike="sngStrike" dirty="0" smtClean="0">
                <a:solidFill>
                  <a:schemeClr val="bg1"/>
                </a:solidFill>
                <a:latin typeface="+mn-ea"/>
              </a:rPr>
              <a:t>五</a:t>
            </a:r>
            <a:r>
              <a:rPr lang="en-US" sz="2800" strike="sngStrike" dirty="0" smtClean="0">
                <a:solidFill>
                  <a:schemeClr val="bg1"/>
                </a:solidFill>
                <a:latin typeface="+mn-ea"/>
              </a:rPr>
              <a:t>)</a:t>
            </a:r>
            <a:r>
              <a:rPr lang="zh-TW" altLang="en-US" sz="2800" strike="sngStrike" dirty="0" smtClean="0">
                <a:solidFill>
                  <a:schemeClr val="bg1"/>
                </a:solidFill>
                <a:latin typeface="+mn-ea"/>
              </a:rPr>
              <a:t>曾為國際技能競賽、科展選手，或參加全國技能競賽、科展獲得優勝以上名次，因特殊原因，無法參加本學年度之技優甄審免試入學者，</a:t>
            </a:r>
            <a:r>
              <a:rPr lang="zh-TW" altLang="en-US" sz="2800" strike="sngStrike" dirty="0" smtClean="0">
                <a:solidFill>
                  <a:srgbClr val="FFFF00"/>
                </a:solidFill>
                <a:latin typeface="+mn-ea"/>
              </a:rPr>
              <a:t>經本部核定後，得申請保留資格</a:t>
            </a:r>
            <a:r>
              <a:rPr lang="zh-TW" altLang="en-US" sz="2800" strike="sngStrike" dirty="0" smtClean="0">
                <a:solidFill>
                  <a:schemeClr val="bg1"/>
                </a:solidFill>
                <a:latin typeface="+mn-ea"/>
              </a:rPr>
              <a:t>，並以一次為限。</a:t>
            </a:r>
            <a:endParaRPr lang="zh-TW" altLang="en-US" sz="2800" strike="sngStrike" dirty="0">
              <a:solidFill>
                <a:schemeClr val="bg1"/>
              </a:solidFill>
              <a:latin typeface="+mn-ea"/>
            </a:endParaRPr>
          </a:p>
        </p:txBody>
      </p:sp>
      <p:sp>
        <p:nvSpPr>
          <p:cNvPr id="10" name="投影片編號版面配置區 3"/>
          <p:cNvSpPr txBox="1">
            <a:spLocks noGrp="1"/>
          </p:cNvSpPr>
          <p:nvPr/>
        </p:nvSpPr>
        <p:spPr>
          <a:xfrm>
            <a:off x="6553200" y="6356352"/>
            <a:ext cx="2133600" cy="365125"/>
          </a:xfrm>
          <a:prstGeom prst="rect">
            <a:avLst/>
          </a:prstGeom>
          <a:noFill/>
        </p:spPr>
        <p:txBody>
          <a:bodyPr lIns="91429" tIns="45715" rIns="91429" bIns="45715" anchor="ctr"/>
          <a:lstStyle/>
          <a:p>
            <a:pPr algn="r" fontAlgn="auto">
              <a:spcBef>
                <a:spcPts val="0"/>
              </a:spcBef>
              <a:spcAft>
                <a:spcPts val="0"/>
              </a:spcAft>
              <a:defRPr/>
            </a:pPr>
            <a:fld id="{0A8393D2-D754-4BEF-821E-A22678F96B36}" type="slidenum">
              <a:rPr kumimoji="0" lang="zh-TW" altLang="en-US" sz="1200">
                <a:solidFill>
                  <a:schemeClr val="tx1">
                    <a:tint val="75000"/>
                  </a:schemeClr>
                </a:solidFill>
                <a:latin typeface="+mn-ea"/>
                <a:ea typeface="+mn-ea"/>
                <a:cs typeface="Times New Roman" pitchFamily="18" charset="0"/>
              </a:rPr>
              <a:pPr algn="r" fontAlgn="auto">
                <a:spcBef>
                  <a:spcPts val="0"/>
                </a:spcBef>
                <a:spcAft>
                  <a:spcPts val="0"/>
                </a:spcAft>
                <a:defRPr/>
              </a:pPr>
              <a:t>110</a:t>
            </a:fld>
            <a:endParaRPr kumimoji="0" lang="zh-TW" altLang="en-US" sz="1200" dirty="0">
              <a:solidFill>
                <a:schemeClr val="tx1">
                  <a:tint val="75000"/>
                </a:schemeClr>
              </a:solidFill>
              <a:latin typeface="+mn-ea"/>
              <a:ea typeface="+mn-ea"/>
              <a:cs typeface="Times New Roman" pitchFamily="18" charset="0"/>
            </a:endParaRPr>
          </a:p>
        </p:txBody>
      </p:sp>
      <p:sp>
        <p:nvSpPr>
          <p:cNvPr id="17" name="投影片編號版面配置區 10"/>
          <p:cNvSpPr>
            <a:spLocks noGrp="1"/>
          </p:cNvSpPr>
          <p:nvPr>
            <p:ph type="sldNum" sz="quarter" idx="12"/>
          </p:nvPr>
        </p:nvSpPr>
        <p:spPr>
          <a:xfrm>
            <a:off x="6553200" y="6356350"/>
            <a:ext cx="2133600" cy="365125"/>
          </a:xfrm>
        </p:spPr>
        <p:txBody>
          <a:bodyPr/>
          <a:lstStyle/>
          <a:p>
            <a:fld id="{C0617D21-03B2-4A35-91A1-EC3621626C6A}" type="slidenum">
              <a:rPr lang="zh-TW" altLang="en-US" smtClean="0">
                <a:latin typeface="+mn-ea"/>
              </a:rPr>
              <a:pPr/>
              <a:t>110</a:t>
            </a:fld>
            <a:endParaRPr lang="zh-TW" altLang="en-US" dirty="0">
              <a:latin typeface="+mn-ea"/>
            </a:endParaRPr>
          </a:p>
        </p:txBody>
      </p:sp>
      <p:sp>
        <p:nvSpPr>
          <p:cNvPr id="18" name="矩形 17"/>
          <p:cNvSpPr/>
          <p:nvPr/>
        </p:nvSpPr>
        <p:spPr>
          <a:xfrm>
            <a:off x="-92899" y="379562"/>
            <a:ext cx="855333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dirty="0" smtClean="0">
                <a:solidFill>
                  <a:schemeClr val="bg1"/>
                </a:solidFill>
                <a:latin typeface="+mn-ea"/>
              </a:rPr>
              <a:t>高級</a:t>
            </a:r>
            <a:r>
              <a:rPr lang="zh-TW" altLang="en-US" sz="2300" b="1" dirty="0">
                <a:solidFill>
                  <a:schemeClr val="bg1"/>
                </a:solidFill>
                <a:latin typeface="+mn-ea"/>
              </a:rPr>
              <a:t>中等學校辦理國民中學技藝技能優良</a:t>
            </a:r>
            <a:r>
              <a:rPr lang="zh-TW" altLang="en-US" sz="2300" b="1" dirty="0" smtClean="0">
                <a:solidFill>
                  <a:schemeClr val="bg1"/>
                </a:solidFill>
                <a:latin typeface="+mn-ea"/>
              </a:rPr>
              <a:t>學生甄</a:t>
            </a:r>
            <a:r>
              <a:rPr lang="zh-TW" altLang="en-US" sz="2300" b="1" dirty="0">
                <a:solidFill>
                  <a:schemeClr val="bg1"/>
                </a:solidFill>
                <a:latin typeface="+mn-ea"/>
              </a:rPr>
              <a:t>審入學實施</a:t>
            </a:r>
            <a:r>
              <a:rPr lang="zh-TW" altLang="en-US" sz="2300" b="1" dirty="0" smtClean="0">
                <a:solidFill>
                  <a:schemeClr val="bg1"/>
                </a:solidFill>
                <a:latin typeface="+mn-ea"/>
              </a:rPr>
              <a:t>要點</a:t>
            </a:r>
          </a:p>
          <a:p>
            <a:pPr algn="ctr"/>
            <a:endParaRPr lang="zh-TW" altLang="en-US" sz="2800" b="1" dirty="0">
              <a:latin typeface="+mn-ea"/>
            </a:endParaRPr>
          </a:p>
        </p:txBody>
      </p:sp>
    </p:spTree>
    <p:extLst>
      <p:ext uri="{BB962C8B-B14F-4D97-AF65-F5344CB8AC3E}">
        <p14:creationId xmlns="" xmlns:p14="http://schemas.microsoft.com/office/powerpoint/2010/main" val="252312314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邊形 20"/>
          <p:cNvSpPr/>
          <p:nvPr/>
        </p:nvSpPr>
        <p:spPr>
          <a:xfrm>
            <a:off x="-9128" y="188640"/>
            <a:ext cx="8695928" cy="648072"/>
          </a:xfrm>
          <a:prstGeom prst="homePlat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10" name="投影片編號版面配置區 3"/>
          <p:cNvSpPr txBox="1">
            <a:spLocks noGrp="1"/>
          </p:cNvSpPr>
          <p:nvPr/>
        </p:nvSpPr>
        <p:spPr>
          <a:xfrm>
            <a:off x="6553200" y="6356352"/>
            <a:ext cx="2133600" cy="365125"/>
          </a:xfrm>
          <a:prstGeom prst="rect">
            <a:avLst/>
          </a:prstGeom>
          <a:noFill/>
        </p:spPr>
        <p:txBody>
          <a:bodyPr lIns="91429" tIns="45715" rIns="91429" bIns="45715" anchor="ctr"/>
          <a:lstStyle/>
          <a:p>
            <a:pPr algn="r" fontAlgn="auto">
              <a:spcBef>
                <a:spcPts val="0"/>
              </a:spcBef>
              <a:spcAft>
                <a:spcPts val="0"/>
              </a:spcAft>
              <a:defRPr/>
            </a:pPr>
            <a:fld id="{0A8393D2-D754-4BEF-821E-A22678F96B36}" type="slidenum">
              <a:rPr kumimoji="0" lang="zh-TW" altLang="en-US" sz="1200">
                <a:solidFill>
                  <a:schemeClr val="tx1">
                    <a:tint val="75000"/>
                  </a:schemeClr>
                </a:solidFill>
                <a:latin typeface="+mn-ea"/>
                <a:ea typeface="+mn-ea"/>
                <a:cs typeface="Times New Roman" pitchFamily="18" charset="0"/>
              </a:rPr>
              <a:pPr algn="r" fontAlgn="auto">
                <a:spcBef>
                  <a:spcPts val="0"/>
                </a:spcBef>
                <a:spcAft>
                  <a:spcPts val="0"/>
                </a:spcAft>
                <a:defRPr/>
              </a:pPr>
              <a:t>111</a:t>
            </a:fld>
            <a:endParaRPr kumimoji="0" lang="zh-TW" altLang="en-US" sz="1200" dirty="0">
              <a:solidFill>
                <a:schemeClr val="tx1">
                  <a:tint val="75000"/>
                </a:schemeClr>
              </a:solidFill>
              <a:latin typeface="+mn-ea"/>
              <a:ea typeface="+mn-ea"/>
              <a:cs typeface="Times New Roman" pitchFamily="18" charset="0"/>
            </a:endParaRPr>
          </a:p>
        </p:txBody>
      </p:sp>
      <p:sp>
        <p:nvSpPr>
          <p:cNvPr id="17" name="投影片編號版面配置區 10"/>
          <p:cNvSpPr>
            <a:spLocks noGrp="1"/>
          </p:cNvSpPr>
          <p:nvPr>
            <p:ph type="sldNum" sz="quarter" idx="12"/>
          </p:nvPr>
        </p:nvSpPr>
        <p:spPr>
          <a:xfrm>
            <a:off x="6553200" y="6356350"/>
            <a:ext cx="2133600" cy="365125"/>
          </a:xfrm>
        </p:spPr>
        <p:txBody>
          <a:bodyPr/>
          <a:lstStyle/>
          <a:p>
            <a:fld id="{C0617D21-03B2-4A35-91A1-EC3621626C6A}" type="slidenum">
              <a:rPr lang="zh-TW" altLang="en-US" smtClean="0">
                <a:latin typeface="+mn-ea"/>
              </a:rPr>
              <a:pPr/>
              <a:t>111</a:t>
            </a:fld>
            <a:endParaRPr lang="zh-TW" altLang="en-US" dirty="0">
              <a:latin typeface="+mn-ea"/>
            </a:endParaRPr>
          </a:p>
        </p:txBody>
      </p:sp>
      <p:sp>
        <p:nvSpPr>
          <p:cNvPr id="18" name="矩形 17"/>
          <p:cNvSpPr/>
          <p:nvPr/>
        </p:nvSpPr>
        <p:spPr>
          <a:xfrm>
            <a:off x="-92899" y="379562"/>
            <a:ext cx="855333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dirty="0" smtClean="0">
                <a:solidFill>
                  <a:schemeClr val="bg1"/>
                </a:solidFill>
                <a:latin typeface="+mn-ea"/>
              </a:rPr>
              <a:t>高級</a:t>
            </a:r>
            <a:r>
              <a:rPr lang="zh-TW" altLang="en-US" sz="2300" b="1" dirty="0">
                <a:solidFill>
                  <a:schemeClr val="bg1"/>
                </a:solidFill>
                <a:latin typeface="+mn-ea"/>
              </a:rPr>
              <a:t>中等學校辦理國民中學技藝技能優良</a:t>
            </a:r>
            <a:r>
              <a:rPr lang="zh-TW" altLang="en-US" sz="2300" b="1" dirty="0" smtClean="0">
                <a:solidFill>
                  <a:schemeClr val="bg1"/>
                </a:solidFill>
                <a:latin typeface="+mn-ea"/>
              </a:rPr>
              <a:t>學生甄</a:t>
            </a:r>
            <a:r>
              <a:rPr lang="zh-TW" altLang="en-US" sz="2300" b="1" dirty="0">
                <a:solidFill>
                  <a:schemeClr val="bg1"/>
                </a:solidFill>
                <a:latin typeface="+mn-ea"/>
              </a:rPr>
              <a:t>審入學實施</a:t>
            </a:r>
            <a:r>
              <a:rPr lang="zh-TW" altLang="en-US" sz="2300" b="1" dirty="0" smtClean="0">
                <a:solidFill>
                  <a:schemeClr val="bg1"/>
                </a:solidFill>
                <a:latin typeface="+mn-ea"/>
              </a:rPr>
              <a:t>要點</a:t>
            </a:r>
          </a:p>
          <a:p>
            <a:pPr algn="ctr"/>
            <a:endParaRPr lang="zh-TW" altLang="en-US" sz="2800" b="1" dirty="0">
              <a:latin typeface="+mn-ea"/>
            </a:endParaRPr>
          </a:p>
        </p:txBody>
      </p:sp>
      <p:sp>
        <p:nvSpPr>
          <p:cNvPr id="9" name="圓角矩形 8"/>
          <p:cNvSpPr/>
          <p:nvPr/>
        </p:nvSpPr>
        <p:spPr>
          <a:xfrm>
            <a:off x="1067272" y="1074323"/>
            <a:ext cx="6552728" cy="531812"/>
          </a:xfrm>
          <a:prstGeom prst="roundRect">
            <a:avLst>
              <a:gd name="adj" fmla="val 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b="1" dirty="0" smtClean="0">
                <a:solidFill>
                  <a:prstClr val="black"/>
                </a:solidFill>
                <a:latin typeface="+mn-ea"/>
              </a:rPr>
              <a:t>修正規定第</a:t>
            </a:r>
            <a:r>
              <a:rPr lang="en-US" altLang="zh-TW" sz="3200" b="1" dirty="0" smtClean="0">
                <a:solidFill>
                  <a:prstClr val="black"/>
                </a:solidFill>
                <a:latin typeface="+mn-ea"/>
              </a:rPr>
              <a:t>7</a:t>
            </a:r>
            <a:r>
              <a:rPr lang="zh-TW" altLang="en-US" sz="3200" b="1" dirty="0" smtClean="0">
                <a:solidFill>
                  <a:prstClr val="black"/>
                </a:solidFill>
                <a:latin typeface="+mn-ea"/>
              </a:rPr>
              <a:t>點</a:t>
            </a:r>
            <a:endParaRPr lang="zh-TW" altLang="en-US" sz="3200" b="1" dirty="0">
              <a:solidFill>
                <a:prstClr val="black"/>
              </a:solidFill>
              <a:latin typeface="+mn-ea"/>
            </a:endParaRPr>
          </a:p>
        </p:txBody>
      </p:sp>
      <p:sp>
        <p:nvSpPr>
          <p:cNvPr id="11" name="矩形 10"/>
          <p:cNvSpPr/>
          <p:nvPr/>
        </p:nvSpPr>
        <p:spPr>
          <a:xfrm>
            <a:off x="543905" y="1847614"/>
            <a:ext cx="821537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mn-ea"/>
            </a:endParaRPr>
          </a:p>
        </p:txBody>
      </p:sp>
      <p:sp>
        <p:nvSpPr>
          <p:cNvPr id="12" name="內容版面配置區 2"/>
          <p:cNvSpPr>
            <a:spLocks noGrp="1"/>
          </p:cNvSpPr>
          <p:nvPr>
            <p:ph idx="1"/>
          </p:nvPr>
        </p:nvSpPr>
        <p:spPr>
          <a:xfrm>
            <a:off x="516145" y="1928589"/>
            <a:ext cx="8229600" cy="4404117"/>
          </a:xfrm>
        </p:spPr>
        <p:txBody>
          <a:bodyPr>
            <a:noAutofit/>
          </a:bodyPr>
          <a:lstStyle/>
          <a:p>
            <a:pPr algn="just">
              <a:buNone/>
            </a:pPr>
            <a:r>
              <a:rPr lang="zh-TW" altLang="en-US" sz="2800" b="1" dirty="0" smtClean="0">
                <a:solidFill>
                  <a:srgbClr val="0000FF"/>
                </a:solidFill>
                <a:latin typeface="+mn-ea"/>
              </a:rPr>
              <a:t>三、修正規定第</a:t>
            </a:r>
            <a:r>
              <a:rPr lang="en-US" altLang="zh-TW" sz="2800" b="1" dirty="0" smtClean="0">
                <a:solidFill>
                  <a:srgbClr val="0000FF"/>
                </a:solidFill>
                <a:latin typeface="+mn-ea"/>
              </a:rPr>
              <a:t>7</a:t>
            </a:r>
            <a:r>
              <a:rPr lang="zh-TW" altLang="en-US" sz="2800" b="1" dirty="0" smtClean="0">
                <a:solidFill>
                  <a:srgbClr val="0000FF"/>
                </a:solidFill>
                <a:latin typeface="+mn-ea"/>
              </a:rPr>
              <a:t>點，增訂第</a:t>
            </a:r>
            <a:r>
              <a:rPr lang="en-US" altLang="zh-TW" sz="2800" b="1" dirty="0" smtClean="0">
                <a:solidFill>
                  <a:srgbClr val="0000FF"/>
                </a:solidFill>
                <a:latin typeface="+mn-ea"/>
              </a:rPr>
              <a:t>7</a:t>
            </a:r>
            <a:r>
              <a:rPr lang="zh-TW" altLang="en-US" sz="2800" b="1" dirty="0" smtClean="0">
                <a:solidFill>
                  <a:srgbClr val="0000FF"/>
                </a:solidFill>
                <a:latin typeface="+mn-ea"/>
              </a:rPr>
              <a:t>點第</a:t>
            </a:r>
            <a:r>
              <a:rPr lang="en-US" altLang="zh-TW" sz="2800" b="1" dirty="0" smtClean="0">
                <a:solidFill>
                  <a:srgbClr val="0000FF"/>
                </a:solidFill>
                <a:latin typeface="+mn-ea"/>
              </a:rPr>
              <a:t>2</a:t>
            </a:r>
            <a:r>
              <a:rPr lang="zh-TW" altLang="en-US" sz="2800" b="1" dirty="0" smtClean="0">
                <a:solidFill>
                  <a:srgbClr val="0000FF"/>
                </a:solidFill>
                <a:latin typeface="+mn-ea"/>
              </a:rPr>
              <a:t>項有關「位於共同就學區高級中等學校提列之招生名額數和程序」之規定。</a:t>
            </a:r>
            <a:endParaRPr lang="en-US" altLang="zh-TW" sz="2800" b="1" dirty="0" smtClean="0">
              <a:solidFill>
                <a:srgbClr val="0000FF"/>
              </a:solidFill>
              <a:latin typeface="+mn-ea"/>
            </a:endParaRPr>
          </a:p>
          <a:p>
            <a:pPr algn="just">
              <a:buNone/>
            </a:pPr>
            <a:r>
              <a:rPr lang="en-US" altLang="zh-TW" sz="2800" b="1" dirty="0" smtClean="0">
                <a:latin typeface="+mn-ea"/>
              </a:rPr>
              <a:t>【</a:t>
            </a:r>
            <a:r>
              <a:rPr lang="zh-TW" altLang="en-US" sz="2800" b="1" dirty="0" smtClean="0">
                <a:latin typeface="+mn-ea"/>
              </a:rPr>
              <a:t>說明</a:t>
            </a:r>
            <a:r>
              <a:rPr lang="en-US" altLang="zh-TW" sz="2800" b="1" dirty="0" smtClean="0">
                <a:latin typeface="+mn-ea"/>
              </a:rPr>
              <a:t>】</a:t>
            </a:r>
          </a:p>
          <a:p>
            <a:pPr algn="just">
              <a:buNone/>
            </a:pPr>
            <a:r>
              <a:rPr lang="en-US" altLang="zh-TW" sz="2600" dirty="0" smtClean="0">
                <a:latin typeface="+mn-ea"/>
              </a:rPr>
              <a:t>(</a:t>
            </a:r>
            <a:r>
              <a:rPr lang="zh-TW" altLang="en-US" sz="2600" dirty="0" smtClean="0">
                <a:latin typeface="+mn-ea"/>
              </a:rPr>
              <a:t>一</a:t>
            </a:r>
            <a:r>
              <a:rPr lang="en-US" altLang="zh-TW" sz="2600" dirty="0" smtClean="0">
                <a:latin typeface="+mn-ea"/>
              </a:rPr>
              <a:t>)</a:t>
            </a:r>
            <a:r>
              <a:rPr lang="zh-TW" altLang="en-US" sz="2600" dirty="0" smtClean="0">
                <a:latin typeface="+mn-ea"/>
              </a:rPr>
              <a:t>查本要點第二點規定略以</a:t>
            </a:r>
            <a:r>
              <a:rPr lang="en-US" altLang="en-US" sz="2600" dirty="0" smtClean="0">
                <a:latin typeface="+mn-ea"/>
              </a:rPr>
              <a:t>:</a:t>
            </a:r>
            <a:r>
              <a:rPr lang="zh-TW" altLang="en-US" sz="2600" dirty="0" smtClean="0">
                <a:latin typeface="+mn-ea"/>
              </a:rPr>
              <a:t>「國民中學技藝技能優良學生甄審入學事宜，應納入免試入學作業</a:t>
            </a:r>
            <a:r>
              <a:rPr lang="en-US" altLang="en-US" sz="2600" dirty="0" smtClean="0">
                <a:latin typeface="+mn-ea"/>
              </a:rPr>
              <a:t>……</a:t>
            </a:r>
            <a:r>
              <a:rPr lang="zh-TW" altLang="en-US" sz="2600" dirty="0" smtClean="0">
                <a:latin typeface="+mn-ea"/>
              </a:rPr>
              <a:t>」，爰</a:t>
            </a:r>
            <a:r>
              <a:rPr lang="zh-TW" altLang="en-US" sz="2600" dirty="0" smtClean="0">
                <a:solidFill>
                  <a:srgbClr val="FF0000"/>
                </a:solidFill>
                <a:latin typeface="+mn-ea"/>
              </a:rPr>
              <a:t>考量技優甄審入學管道既屬於免試入學方式之一，自得參據分區免試入學招生區域劃分及提列招生名額之原則</a:t>
            </a:r>
            <a:r>
              <a:rPr lang="zh-TW" altLang="en-US" sz="2600" dirty="0" smtClean="0">
                <a:latin typeface="+mn-ea"/>
              </a:rPr>
              <a:t>，即位於共同就學區之高級中等學校得分配其招生名額，供對應之鄰近就學區國中學生參加。</a:t>
            </a:r>
            <a:endParaRPr lang="en-US" altLang="zh-TW" sz="2600" dirty="0" smtClean="0">
              <a:latin typeface="+mn-ea"/>
            </a:endParaRPr>
          </a:p>
        </p:txBody>
      </p:sp>
    </p:spTree>
    <p:extLst>
      <p:ext uri="{BB962C8B-B14F-4D97-AF65-F5344CB8AC3E}">
        <p14:creationId xmlns="" xmlns:p14="http://schemas.microsoft.com/office/powerpoint/2010/main" val="104859268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邊形 20"/>
          <p:cNvSpPr/>
          <p:nvPr/>
        </p:nvSpPr>
        <p:spPr>
          <a:xfrm>
            <a:off x="-9128" y="188640"/>
            <a:ext cx="8695928" cy="648072"/>
          </a:xfrm>
          <a:prstGeom prst="homePlat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10" name="投影片編號版面配置區 3"/>
          <p:cNvSpPr txBox="1">
            <a:spLocks noGrp="1"/>
          </p:cNvSpPr>
          <p:nvPr/>
        </p:nvSpPr>
        <p:spPr>
          <a:xfrm>
            <a:off x="6553200" y="6356352"/>
            <a:ext cx="2133600" cy="365125"/>
          </a:xfrm>
          <a:prstGeom prst="rect">
            <a:avLst/>
          </a:prstGeom>
          <a:noFill/>
        </p:spPr>
        <p:txBody>
          <a:bodyPr lIns="91429" tIns="45715" rIns="91429" bIns="45715" anchor="ctr"/>
          <a:lstStyle/>
          <a:p>
            <a:pPr algn="r" fontAlgn="auto">
              <a:spcBef>
                <a:spcPts val="0"/>
              </a:spcBef>
              <a:spcAft>
                <a:spcPts val="0"/>
              </a:spcAft>
              <a:defRPr/>
            </a:pPr>
            <a:fld id="{0A8393D2-D754-4BEF-821E-A22678F96B36}" type="slidenum">
              <a:rPr kumimoji="0" lang="zh-TW" altLang="en-US" sz="1200">
                <a:solidFill>
                  <a:schemeClr val="tx1">
                    <a:tint val="75000"/>
                  </a:schemeClr>
                </a:solidFill>
                <a:latin typeface="+mn-ea"/>
                <a:ea typeface="+mn-ea"/>
                <a:cs typeface="Times New Roman" pitchFamily="18" charset="0"/>
              </a:rPr>
              <a:pPr algn="r" fontAlgn="auto">
                <a:spcBef>
                  <a:spcPts val="0"/>
                </a:spcBef>
                <a:spcAft>
                  <a:spcPts val="0"/>
                </a:spcAft>
                <a:defRPr/>
              </a:pPr>
              <a:t>112</a:t>
            </a:fld>
            <a:endParaRPr kumimoji="0" lang="zh-TW" altLang="en-US" sz="1200" dirty="0">
              <a:solidFill>
                <a:schemeClr val="tx1">
                  <a:tint val="75000"/>
                </a:schemeClr>
              </a:solidFill>
              <a:latin typeface="+mn-ea"/>
              <a:ea typeface="+mn-ea"/>
              <a:cs typeface="Times New Roman" pitchFamily="18" charset="0"/>
            </a:endParaRPr>
          </a:p>
        </p:txBody>
      </p:sp>
      <p:sp>
        <p:nvSpPr>
          <p:cNvPr id="17" name="投影片編號版面配置區 10"/>
          <p:cNvSpPr>
            <a:spLocks noGrp="1"/>
          </p:cNvSpPr>
          <p:nvPr>
            <p:ph type="sldNum" sz="quarter" idx="12"/>
          </p:nvPr>
        </p:nvSpPr>
        <p:spPr>
          <a:xfrm>
            <a:off x="6553200" y="6356350"/>
            <a:ext cx="2133600" cy="365125"/>
          </a:xfrm>
        </p:spPr>
        <p:txBody>
          <a:bodyPr/>
          <a:lstStyle/>
          <a:p>
            <a:fld id="{C0617D21-03B2-4A35-91A1-EC3621626C6A}" type="slidenum">
              <a:rPr lang="zh-TW" altLang="en-US" smtClean="0">
                <a:latin typeface="+mn-ea"/>
              </a:rPr>
              <a:pPr/>
              <a:t>112</a:t>
            </a:fld>
            <a:endParaRPr lang="zh-TW" altLang="en-US" dirty="0">
              <a:latin typeface="+mn-ea"/>
            </a:endParaRPr>
          </a:p>
        </p:txBody>
      </p:sp>
      <p:sp>
        <p:nvSpPr>
          <p:cNvPr id="18" name="矩形 17"/>
          <p:cNvSpPr/>
          <p:nvPr/>
        </p:nvSpPr>
        <p:spPr>
          <a:xfrm>
            <a:off x="-92899" y="379562"/>
            <a:ext cx="855333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dirty="0" smtClean="0">
                <a:solidFill>
                  <a:schemeClr val="bg1"/>
                </a:solidFill>
                <a:latin typeface="+mn-ea"/>
              </a:rPr>
              <a:t>高級</a:t>
            </a:r>
            <a:r>
              <a:rPr lang="zh-TW" altLang="en-US" sz="2300" b="1" dirty="0">
                <a:solidFill>
                  <a:schemeClr val="bg1"/>
                </a:solidFill>
                <a:latin typeface="+mn-ea"/>
              </a:rPr>
              <a:t>中等學校辦理國民中學技藝技能優良</a:t>
            </a:r>
            <a:r>
              <a:rPr lang="zh-TW" altLang="en-US" sz="2300" b="1" dirty="0" smtClean="0">
                <a:solidFill>
                  <a:schemeClr val="bg1"/>
                </a:solidFill>
                <a:latin typeface="+mn-ea"/>
              </a:rPr>
              <a:t>學生甄</a:t>
            </a:r>
            <a:r>
              <a:rPr lang="zh-TW" altLang="en-US" sz="2300" b="1" dirty="0">
                <a:solidFill>
                  <a:schemeClr val="bg1"/>
                </a:solidFill>
                <a:latin typeface="+mn-ea"/>
              </a:rPr>
              <a:t>審入學實施</a:t>
            </a:r>
            <a:r>
              <a:rPr lang="zh-TW" altLang="en-US" sz="2300" b="1" dirty="0" smtClean="0">
                <a:solidFill>
                  <a:schemeClr val="bg1"/>
                </a:solidFill>
                <a:latin typeface="+mn-ea"/>
              </a:rPr>
              <a:t>要點</a:t>
            </a:r>
          </a:p>
          <a:p>
            <a:pPr algn="ctr"/>
            <a:endParaRPr lang="zh-TW" altLang="en-US" sz="2800" b="1" dirty="0">
              <a:latin typeface="+mn-ea"/>
            </a:endParaRPr>
          </a:p>
        </p:txBody>
      </p:sp>
      <p:sp>
        <p:nvSpPr>
          <p:cNvPr id="9" name="圓角矩形 8"/>
          <p:cNvSpPr/>
          <p:nvPr/>
        </p:nvSpPr>
        <p:spPr>
          <a:xfrm>
            <a:off x="1028362" y="1191056"/>
            <a:ext cx="6552728" cy="531812"/>
          </a:xfrm>
          <a:prstGeom prst="roundRect">
            <a:avLst>
              <a:gd name="adj" fmla="val 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b="1" dirty="0" smtClean="0">
                <a:solidFill>
                  <a:prstClr val="black"/>
                </a:solidFill>
                <a:latin typeface="+mn-ea"/>
              </a:rPr>
              <a:t>修正規定第</a:t>
            </a:r>
            <a:r>
              <a:rPr lang="en-US" altLang="zh-TW" sz="3200" b="1" dirty="0" smtClean="0">
                <a:solidFill>
                  <a:prstClr val="black"/>
                </a:solidFill>
                <a:latin typeface="+mn-ea"/>
              </a:rPr>
              <a:t>7</a:t>
            </a:r>
            <a:r>
              <a:rPr lang="zh-TW" altLang="en-US" sz="3200" b="1" dirty="0" smtClean="0">
                <a:solidFill>
                  <a:prstClr val="black"/>
                </a:solidFill>
                <a:latin typeface="+mn-ea"/>
              </a:rPr>
              <a:t>點</a:t>
            </a:r>
            <a:endParaRPr lang="zh-TW" altLang="en-US" sz="3200" b="1" dirty="0">
              <a:solidFill>
                <a:prstClr val="black"/>
              </a:solidFill>
              <a:latin typeface="+mn-ea"/>
            </a:endParaRPr>
          </a:p>
        </p:txBody>
      </p:sp>
      <p:sp>
        <p:nvSpPr>
          <p:cNvPr id="11" name="矩形 10"/>
          <p:cNvSpPr/>
          <p:nvPr/>
        </p:nvSpPr>
        <p:spPr>
          <a:xfrm>
            <a:off x="611998" y="1915709"/>
            <a:ext cx="821537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mn-ea"/>
            </a:endParaRPr>
          </a:p>
        </p:txBody>
      </p:sp>
      <p:sp>
        <p:nvSpPr>
          <p:cNvPr id="12" name="內容版面配置區 2"/>
          <p:cNvSpPr>
            <a:spLocks noGrp="1"/>
          </p:cNvSpPr>
          <p:nvPr>
            <p:ph idx="1"/>
          </p:nvPr>
        </p:nvSpPr>
        <p:spPr>
          <a:xfrm>
            <a:off x="428596" y="2214852"/>
            <a:ext cx="8229600" cy="3378545"/>
          </a:xfrm>
        </p:spPr>
        <p:txBody>
          <a:bodyPr>
            <a:noAutofit/>
          </a:bodyPr>
          <a:lstStyle/>
          <a:p>
            <a:pPr algn="just">
              <a:buNone/>
            </a:pPr>
            <a:r>
              <a:rPr lang="en-US" altLang="zh-TW" sz="2800" dirty="0" smtClean="0">
                <a:latin typeface="+mn-ea"/>
              </a:rPr>
              <a:t>(</a:t>
            </a:r>
            <a:r>
              <a:rPr lang="zh-TW" altLang="en-US" sz="2800" dirty="0" smtClean="0">
                <a:latin typeface="+mn-ea"/>
              </a:rPr>
              <a:t>二</a:t>
            </a:r>
            <a:r>
              <a:rPr lang="en-US" altLang="zh-TW" sz="2800" dirty="0" smtClean="0">
                <a:latin typeface="+mn-ea"/>
              </a:rPr>
              <a:t>)</a:t>
            </a:r>
            <a:r>
              <a:rPr lang="zh-TW" altLang="en-US" sz="2800" dirty="0" smtClean="0">
                <a:latin typeface="+mn-ea"/>
              </a:rPr>
              <a:t>惟基於保障原就學區國中生就學權益，爰增訂第</a:t>
            </a:r>
            <a:r>
              <a:rPr lang="en-US" altLang="zh-TW" sz="2800" dirty="0" smtClean="0">
                <a:latin typeface="+mn-ea"/>
              </a:rPr>
              <a:t>2</a:t>
            </a:r>
            <a:r>
              <a:rPr lang="zh-TW" altLang="en-US" sz="2800" dirty="0" smtClean="0">
                <a:latin typeface="+mn-ea"/>
              </a:rPr>
              <a:t>項規定，</a:t>
            </a:r>
            <a:r>
              <a:rPr lang="zh-TW" altLang="en-US" sz="2800" dirty="0" smtClean="0">
                <a:solidFill>
                  <a:srgbClr val="FF0000"/>
                </a:solidFill>
                <a:latin typeface="+mn-ea"/>
              </a:rPr>
              <a:t>位於共同就學區之高級中等學校</a:t>
            </a:r>
            <a:r>
              <a:rPr lang="zh-TW" altLang="en-US" sz="2800" dirty="0" smtClean="0">
                <a:latin typeface="+mn-ea"/>
              </a:rPr>
              <a:t>若欲提列鄰近就學區技優甄審入學招生名額，除需循</a:t>
            </a:r>
            <a:r>
              <a:rPr lang="zh-TW" altLang="en-US" sz="2800" dirty="0">
                <a:solidFill>
                  <a:srgbClr val="FF0000"/>
                </a:solidFill>
                <a:latin typeface="+mn-ea"/>
              </a:rPr>
              <a:t>經</a:t>
            </a:r>
            <a:r>
              <a:rPr lang="zh-TW" altLang="en-US" sz="2800" dirty="0" smtClean="0">
                <a:solidFill>
                  <a:srgbClr val="FF0000"/>
                </a:solidFill>
                <a:latin typeface="+mn-ea"/>
              </a:rPr>
              <a:t>對應就學區委員會同意</a:t>
            </a:r>
            <a:r>
              <a:rPr lang="zh-TW" altLang="en-US" sz="2800" dirty="0" smtClean="0">
                <a:latin typeface="+mn-ea"/>
              </a:rPr>
              <a:t>之程序外，仍應</a:t>
            </a:r>
            <a:r>
              <a:rPr lang="zh-TW" altLang="en-US" sz="2800" dirty="0" smtClean="0">
                <a:solidFill>
                  <a:srgbClr val="FF0000"/>
                </a:solidFill>
                <a:latin typeface="+mn-ea"/>
              </a:rPr>
              <a:t>至少提列學校二分之一以上</a:t>
            </a:r>
            <a:r>
              <a:rPr lang="zh-TW" altLang="en-US" sz="2800" dirty="0" smtClean="0">
                <a:latin typeface="+mn-ea"/>
              </a:rPr>
              <a:t>技優甄審入學管道招生名額，供</a:t>
            </a:r>
            <a:r>
              <a:rPr lang="zh-TW" altLang="en-US" sz="2800" dirty="0" smtClean="0">
                <a:solidFill>
                  <a:srgbClr val="FF0000"/>
                </a:solidFill>
                <a:latin typeface="+mn-ea"/>
              </a:rPr>
              <a:t>原就學區</a:t>
            </a:r>
            <a:r>
              <a:rPr lang="zh-TW" altLang="en-US" sz="2800" dirty="0" smtClean="0">
                <a:latin typeface="+mn-ea"/>
              </a:rPr>
              <a:t>學生入學，以為公允。</a:t>
            </a:r>
            <a:endParaRPr lang="en-US" altLang="zh-TW" sz="2800" dirty="0" smtClean="0">
              <a:latin typeface="+mn-ea"/>
            </a:endParaRPr>
          </a:p>
        </p:txBody>
      </p:sp>
    </p:spTree>
    <p:extLst>
      <p:ext uri="{BB962C8B-B14F-4D97-AF65-F5344CB8AC3E}">
        <p14:creationId xmlns="" xmlns:p14="http://schemas.microsoft.com/office/powerpoint/2010/main" val="10485926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邊形 20"/>
          <p:cNvSpPr/>
          <p:nvPr/>
        </p:nvSpPr>
        <p:spPr>
          <a:xfrm>
            <a:off x="-9128" y="188640"/>
            <a:ext cx="8695928" cy="648072"/>
          </a:xfrm>
          <a:prstGeom prst="homePlat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6" name="手繪多邊形 5"/>
          <p:cNvSpPr/>
          <p:nvPr/>
        </p:nvSpPr>
        <p:spPr>
          <a:xfrm>
            <a:off x="323528" y="1340768"/>
            <a:ext cx="8568952" cy="4824537"/>
          </a:xfrm>
          <a:custGeom>
            <a:avLst/>
            <a:gdLst>
              <a:gd name="connsiteX0" fmla="*/ 0 w 7234386"/>
              <a:gd name="connsiteY0" fmla="*/ 252303 h 2523033"/>
              <a:gd name="connsiteX1" fmla="*/ 252303 w 7234386"/>
              <a:gd name="connsiteY1" fmla="*/ 0 h 2523033"/>
              <a:gd name="connsiteX2" fmla="*/ 6982083 w 7234386"/>
              <a:gd name="connsiteY2" fmla="*/ 0 h 2523033"/>
              <a:gd name="connsiteX3" fmla="*/ 7234386 w 7234386"/>
              <a:gd name="connsiteY3" fmla="*/ 252303 h 2523033"/>
              <a:gd name="connsiteX4" fmla="*/ 7234386 w 7234386"/>
              <a:gd name="connsiteY4" fmla="*/ 2270730 h 2523033"/>
              <a:gd name="connsiteX5" fmla="*/ 6982083 w 7234386"/>
              <a:gd name="connsiteY5" fmla="*/ 2523033 h 2523033"/>
              <a:gd name="connsiteX6" fmla="*/ 252303 w 7234386"/>
              <a:gd name="connsiteY6" fmla="*/ 2523033 h 2523033"/>
              <a:gd name="connsiteX7" fmla="*/ 0 w 7234386"/>
              <a:gd name="connsiteY7" fmla="*/ 2270730 h 2523033"/>
              <a:gd name="connsiteX8" fmla="*/ 0 w 7234386"/>
              <a:gd name="connsiteY8" fmla="*/ 252303 h 252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4386" h="2523033">
                <a:moveTo>
                  <a:pt x="0" y="252303"/>
                </a:moveTo>
                <a:cubicBezTo>
                  <a:pt x="0" y="112960"/>
                  <a:pt x="112960" y="0"/>
                  <a:pt x="252303" y="0"/>
                </a:cubicBezTo>
                <a:lnTo>
                  <a:pt x="6982083" y="0"/>
                </a:lnTo>
                <a:cubicBezTo>
                  <a:pt x="7121426" y="0"/>
                  <a:pt x="7234386" y="112960"/>
                  <a:pt x="7234386" y="252303"/>
                </a:cubicBezTo>
                <a:lnTo>
                  <a:pt x="7234386" y="2270730"/>
                </a:lnTo>
                <a:cubicBezTo>
                  <a:pt x="7234386" y="2410073"/>
                  <a:pt x="7121426" y="2523033"/>
                  <a:pt x="6982083" y="2523033"/>
                </a:cubicBezTo>
                <a:lnTo>
                  <a:pt x="252303" y="2523033"/>
                </a:lnTo>
                <a:cubicBezTo>
                  <a:pt x="112960" y="2523033"/>
                  <a:pt x="0" y="2410073"/>
                  <a:pt x="0" y="2270730"/>
                </a:cubicBezTo>
                <a:lnTo>
                  <a:pt x="0" y="252303"/>
                </a:lnTo>
                <a:close/>
              </a:path>
            </a:pathLst>
          </a:custGeom>
          <a:solidFill>
            <a:srgbClr val="006699"/>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50097" tIns="150097" rIns="150097" bIns="150097" numCol="1" spcCol="1270" anchor="ctr" anchorCtr="0">
            <a:noAutofit/>
          </a:bodyPr>
          <a:lstStyle/>
          <a:p>
            <a:pPr lvl="0" defTabSz="889000">
              <a:spcBef>
                <a:spcPct val="0"/>
              </a:spcBef>
              <a:spcAft>
                <a:spcPts val="600"/>
              </a:spcAft>
            </a:pPr>
            <a:r>
              <a:rPr lang="zh-TW" altLang="en-US" sz="2800" b="1" dirty="0" smtClean="0">
                <a:solidFill>
                  <a:schemeClr val="bg1"/>
                </a:solidFill>
                <a:latin typeface="+mn-ea"/>
              </a:rPr>
              <a:t>修正</a:t>
            </a:r>
            <a:r>
              <a:rPr lang="zh-TW" altLang="en-US" sz="2800" b="1" dirty="0">
                <a:solidFill>
                  <a:schemeClr val="bg1"/>
                </a:solidFill>
                <a:latin typeface="+mn-ea"/>
              </a:rPr>
              <a:t>規定</a:t>
            </a:r>
            <a:r>
              <a:rPr lang="zh-TW" altLang="en-US" sz="2800" b="1" dirty="0" smtClean="0">
                <a:solidFill>
                  <a:schemeClr val="bg1"/>
                </a:solidFill>
                <a:latin typeface="+mn-ea"/>
              </a:rPr>
              <a:t>第</a:t>
            </a:r>
            <a:r>
              <a:rPr lang="en-US" altLang="zh-TW" sz="2800" b="1" dirty="0" smtClean="0">
                <a:solidFill>
                  <a:schemeClr val="bg1"/>
                </a:solidFill>
                <a:latin typeface="+mn-ea"/>
              </a:rPr>
              <a:t>7</a:t>
            </a:r>
            <a:r>
              <a:rPr lang="zh-TW" altLang="en-US" sz="2800" b="1" dirty="0" smtClean="0">
                <a:solidFill>
                  <a:schemeClr val="bg1"/>
                </a:solidFill>
                <a:latin typeface="+mn-ea"/>
              </a:rPr>
              <a:t>點</a:t>
            </a:r>
            <a:r>
              <a:rPr lang="zh-TW" altLang="en-US" sz="2800" dirty="0" smtClean="0">
                <a:solidFill>
                  <a:schemeClr val="bg1"/>
                </a:solidFill>
                <a:latin typeface="+mn-ea"/>
              </a:rPr>
              <a:t>（增訂第</a:t>
            </a:r>
            <a:r>
              <a:rPr lang="en-US" altLang="zh-TW" sz="2800" dirty="0" smtClean="0">
                <a:solidFill>
                  <a:schemeClr val="bg1"/>
                </a:solidFill>
                <a:latin typeface="+mn-ea"/>
              </a:rPr>
              <a:t>7</a:t>
            </a:r>
            <a:r>
              <a:rPr lang="zh-TW" altLang="en-US" sz="2800" dirty="0" smtClean="0">
                <a:solidFill>
                  <a:schemeClr val="bg1"/>
                </a:solidFill>
                <a:latin typeface="+mn-ea"/>
              </a:rPr>
              <a:t>點第</a:t>
            </a:r>
            <a:r>
              <a:rPr lang="en-US" altLang="zh-TW" sz="2800" dirty="0" smtClean="0">
                <a:solidFill>
                  <a:schemeClr val="bg1"/>
                </a:solidFill>
                <a:latin typeface="+mn-ea"/>
              </a:rPr>
              <a:t>2</a:t>
            </a:r>
            <a:r>
              <a:rPr lang="zh-TW" altLang="en-US" sz="2800" dirty="0" smtClean="0">
                <a:solidFill>
                  <a:schemeClr val="bg1"/>
                </a:solidFill>
                <a:latin typeface="+mn-ea"/>
              </a:rPr>
              <a:t>項規定）</a:t>
            </a:r>
            <a:endParaRPr lang="en-US" altLang="zh-TW" sz="2800" dirty="0" smtClean="0">
              <a:solidFill>
                <a:schemeClr val="bg1"/>
              </a:solidFill>
              <a:latin typeface="+mn-ea"/>
            </a:endParaRPr>
          </a:p>
          <a:p>
            <a:pPr lvl="0" defTabSz="889000">
              <a:spcBef>
                <a:spcPct val="0"/>
              </a:spcBef>
              <a:spcAft>
                <a:spcPts val="600"/>
              </a:spcAft>
            </a:pPr>
            <a:endParaRPr lang="zh-TW" altLang="en-US" sz="2800" dirty="0">
              <a:solidFill>
                <a:schemeClr val="bg1"/>
              </a:solidFill>
              <a:latin typeface="+mn-ea"/>
            </a:endParaRPr>
          </a:p>
          <a:p>
            <a:pPr defTabSz="889000">
              <a:spcBef>
                <a:spcPct val="0"/>
              </a:spcBef>
              <a:spcAft>
                <a:spcPts val="600"/>
              </a:spcAft>
            </a:pPr>
            <a:r>
              <a:rPr lang="zh-TW" altLang="zh-TW" sz="2800" u="sng" dirty="0" smtClean="0">
                <a:solidFill>
                  <a:schemeClr val="bg1"/>
                </a:solidFill>
                <a:latin typeface="+mn-ea"/>
              </a:rPr>
              <a:t>位於共同就學區之各高級中等學校應</a:t>
            </a:r>
            <a:r>
              <a:rPr lang="zh-TW" altLang="zh-TW" sz="2800" u="sng" dirty="0" smtClean="0">
                <a:solidFill>
                  <a:srgbClr val="FFFF00"/>
                </a:solidFill>
                <a:latin typeface="+mn-ea"/>
              </a:rPr>
              <a:t>至少提列</a:t>
            </a:r>
            <a:r>
              <a:rPr lang="zh-TW" altLang="zh-TW" sz="2800" u="sng" dirty="0" smtClean="0">
                <a:solidFill>
                  <a:schemeClr val="bg1"/>
                </a:solidFill>
                <a:latin typeface="+mn-ea"/>
              </a:rPr>
              <a:t>技優甄審免試入學</a:t>
            </a:r>
            <a:r>
              <a:rPr lang="zh-TW" altLang="zh-TW" sz="2800" u="sng" dirty="0" smtClean="0">
                <a:solidFill>
                  <a:srgbClr val="FFFF00"/>
                </a:solidFill>
                <a:latin typeface="+mn-ea"/>
              </a:rPr>
              <a:t>招生名額二分之一以上，供原就學區</a:t>
            </a:r>
            <a:r>
              <a:rPr lang="zh-TW" altLang="zh-TW" sz="2800" u="sng" dirty="0" smtClean="0">
                <a:solidFill>
                  <a:schemeClr val="bg1"/>
                </a:solidFill>
                <a:latin typeface="+mn-ea"/>
              </a:rPr>
              <a:t>技藝技能優良學生甄審入學，</a:t>
            </a:r>
            <a:r>
              <a:rPr lang="zh-TW" altLang="zh-TW" sz="2800" u="sng" dirty="0" smtClean="0">
                <a:solidFill>
                  <a:srgbClr val="FFFF00"/>
                </a:solidFill>
                <a:latin typeface="+mn-ea"/>
              </a:rPr>
              <a:t>並於經對應之鄰近就學區免試入學委員會同意</a:t>
            </a:r>
            <a:r>
              <a:rPr lang="zh-TW" altLang="zh-TW" sz="2800" u="sng" dirty="0" smtClean="0">
                <a:solidFill>
                  <a:schemeClr val="bg1"/>
                </a:solidFill>
                <a:latin typeface="+mn-ea"/>
              </a:rPr>
              <a:t>後，始得另提列技優甄審</a:t>
            </a:r>
            <a:r>
              <a:rPr lang="zh-TW" altLang="en-US" sz="2800" u="sng" dirty="0" smtClean="0">
                <a:solidFill>
                  <a:schemeClr val="bg1"/>
                </a:solidFill>
                <a:latin typeface="+mn-ea"/>
              </a:rPr>
              <a:t>免試</a:t>
            </a:r>
            <a:r>
              <a:rPr lang="zh-TW" altLang="zh-TW" sz="2800" u="sng" dirty="0" smtClean="0">
                <a:solidFill>
                  <a:schemeClr val="bg1"/>
                </a:solidFill>
                <a:latin typeface="+mn-ea"/>
              </a:rPr>
              <a:t>入學招生名額，供對應之鄰近就學區之國民中學學生入學。</a:t>
            </a:r>
          </a:p>
          <a:p>
            <a:pPr lvl="0" defTabSz="889000">
              <a:spcBef>
                <a:spcPct val="0"/>
              </a:spcBef>
              <a:spcAft>
                <a:spcPts val="600"/>
              </a:spcAft>
            </a:pPr>
            <a:endParaRPr lang="zh-TW" altLang="zh-TW" sz="2800" dirty="0">
              <a:solidFill>
                <a:schemeClr val="bg1"/>
              </a:solidFill>
              <a:latin typeface="+mn-ea"/>
            </a:endParaRPr>
          </a:p>
        </p:txBody>
      </p:sp>
      <p:sp>
        <p:nvSpPr>
          <p:cNvPr id="10" name="投影片編號版面配置區 3"/>
          <p:cNvSpPr txBox="1">
            <a:spLocks noGrp="1"/>
          </p:cNvSpPr>
          <p:nvPr/>
        </p:nvSpPr>
        <p:spPr>
          <a:xfrm>
            <a:off x="6553200" y="6356352"/>
            <a:ext cx="2133600" cy="365125"/>
          </a:xfrm>
          <a:prstGeom prst="rect">
            <a:avLst/>
          </a:prstGeom>
          <a:noFill/>
        </p:spPr>
        <p:txBody>
          <a:bodyPr lIns="91429" tIns="45715" rIns="91429" bIns="45715" anchor="ctr"/>
          <a:lstStyle/>
          <a:p>
            <a:pPr algn="r" fontAlgn="auto">
              <a:spcBef>
                <a:spcPts val="0"/>
              </a:spcBef>
              <a:spcAft>
                <a:spcPts val="0"/>
              </a:spcAft>
              <a:defRPr/>
            </a:pPr>
            <a:fld id="{0A8393D2-D754-4BEF-821E-A22678F96B36}" type="slidenum">
              <a:rPr kumimoji="0" lang="zh-TW" altLang="en-US" sz="1200">
                <a:solidFill>
                  <a:schemeClr val="tx1">
                    <a:tint val="75000"/>
                  </a:schemeClr>
                </a:solidFill>
                <a:latin typeface="+mn-ea"/>
                <a:ea typeface="+mn-ea"/>
                <a:cs typeface="Times New Roman" pitchFamily="18" charset="0"/>
              </a:rPr>
              <a:pPr algn="r" fontAlgn="auto">
                <a:spcBef>
                  <a:spcPts val="0"/>
                </a:spcBef>
                <a:spcAft>
                  <a:spcPts val="0"/>
                </a:spcAft>
                <a:defRPr/>
              </a:pPr>
              <a:t>113</a:t>
            </a:fld>
            <a:endParaRPr kumimoji="0" lang="zh-TW" altLang="en-US" sz="1200" dirty="0">
              <a:solidFill>
                <a:schemeClr val="tx1">
                  <a:tint val="75000"/>
                </a:schemeClr>
              </a:solidFill>
              <a:latin typeface="+mn-ea"/>
              <a:ea typeface="+mn-ea"/>
              <a:cs typeface="Times New Roman" pitchFamily="18" charset="0"/>
            </a:endParaRPr>
          </a:p>
        </p:txBody>
      </p:sp>
      <p:sp>
        <p:nvSpPr>
          <p:cNvPr id="17" name="投影片編號版面配置區 10"/>
          <p:cNvSpPr>
            <a:spLocks noGrp="1"/>
          </p:cNvSpPr>
          <p:nvPr>
            <p:ph type="sldNum" sz="quarter" idx="12"/>
          </p:nvPr>
        </p:nvSpPr>
        <p:spPr>
          <a:xfrm>
            <a:off x="6553200" y="6356350"/>
            <a:ext cx="2133600" cy="365125"/>
          </a:xfrm>
        </p:spPr>
        <p:txBody>
          <a:bodyPr/>
          <a:lstStyle/>
          <a:p>
            <a:fld id="{C0617D21-03B2-4A35-91A1-EC3621626C6A}" type="slidenum">
              <a:rPr lang="zh-TW" altLang="en-US" smtClean="0">
                <a:latin typeface="+mn-ea"/>
              </a:rPr>
              <a:pPr/>
              <a:t>113</a:t>
            </a:fld>
            <a:endParaRPr lang="zh-TW" altLang="en-US" dirty="0">
              <a:latin typeface="+mn-ea"/>
            </a:endParaRPr>
          </a:p>
        </p:txBody>
      </p:sp>
      <p:sp>
        <p:nvSpPr>
          <p:cNvPr id="18" name="矩形 17"/>
          <p:cNvSpPr/>
          <p:nvPr/>
        </p:nvSpPr>
        <p:spPr>
          <a:xfrm>
            <a:off x="-92899" y="379562"/>
            <a:ext cx="855333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dirty="0" smtClean="0">
                <a:solidFill>
                  <a:schemeClr val="bg1"/>
                </a:solidFill>
                <a:latin typeface="+mn-ea"/>
              </a:rPr>
              <a:t>高級</a:t>
            </a:r>
            <a:r>
              <a:rPr lang="zh-TW" altLang="en-US" sz="2300" b="1" dirty="0">
                <a:solidFill>
                  <a:schemeClr val="bg1"/>
                </a:solidFill>
                <a:latin typeface="+mn-ea"/>
              </a:rPr>
              <a:t>中等學校辦理國民中學技藝技能優良</a:t>
            </a:r>
            <a:r>
              <a:rPr lang="zh-TW" altLang="en-US" sz="2300" b="1" dirty="0" smtClean="0">
                <a:solidFill>
                  <a:schemeClr val="bg1"/>
                </a:solidFill>
                <a:latin typeface="+mn-ea"/>
              </a:rPr>
              <a:t>學生甄</a:t>
            </a:r>
            <a:r>
              <a:rPr lang="zh-TW" altLang="en-US" sz="2300" b="1" dirty="0">
                <a:solidFill>
                  <a:schemeClr val="bg1"/>
                </a:solidFill>
                <a:latin typeface="+mn-ea"/>
              </a:rPr>
              <a:t>審入學實施</a:t>
            </a:r>
            <a:r>
              <a:rPr lang="zh-TW" altLang="en-US" sz="2300" b="1" dirty="0" smtClean="0">
                <a:solidFill>
                  <a:schemeClr val="bg1"/>
                </a:solidFill>
                <a:latin typeface="+mn-ea"/>
              </a:rPr>
              <a:t>要點</a:t>
            </a:r>
          </a:p>
          <a:p>
            <a:pPr algn="ctr"/>
            <a:endParaRPr lang="zh-TW" altLang="en-US" sz="2800" b="1" dirty="0">
              <a:latin typeface="+mn-ea"/>
            </a:endParaRPr>
          </a:p>
        </p:txBody>
      </p:sp>
    </p:spTree>
    <p:extLst>
      <p:ext uri="{BB962C8B-B14F-4D97-AF65-F5344CB8AC3E}">
        <p14:creationId xmlns="" xmlns:p14="http://schemas.microsoft.com/office/powerpoint/2010/main" val="25231231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邊形 20"/>
          <p:cNvSpPr/>
          <p:nvPr/>
        </p:nvSpPr>
        <p:spPr>
          <a:xfrm>
            <a:off x="-9128" y="188640"/>
            <a:ext cx="8695928" cy="648072"/>
          </a:xfrm>
          <a:prstGeom prst="homePlat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10" name="投影片編號版面配置區 3"/>
          <p:cNvSpPr txBox="1">
            <a:spLocks noGrp="1"/>
          </p:cNvSpPr>
          <p:nvPr/>
        </p:nvSpPr>
        <p:spPr>
          <a:xfrm>
            <a:off x="6553200" y="6356352"/>
            <a:ext cx="2133600" cy="365125"/>
          </a:xfrm>
          <a:prstGeom prst="rect">
            <a:avLst/>
          </a:prstGeom>
          <a:noFill/>
        </p:spPr>
        <p:txBody>
          <a:bodyPr lIns="91429" tIns="45715" rIns="91429" bIns="45715" anchor="ctr"/>
          <a:lstStyle/>
          <a:p>
            <a:pPr algn="r" fontAlgn="auto">
              <a:spcBef>
                <a:spcPts val="0"/>
              </a:spcBef>
              <a:spcAft>
                <a:spcPts val="0"/>
              </a:spcAft>
              <a:defRPr/>
            </a:pPr>
            <a:fld id="{0A8393D2-D754-4BEF-821E-A22678F96B36}" type="slidenum">
              <a:rPr kumimoji="0" lang="zh-TW" altLang="en-US" sz="1200">
                <a:solidFill>
                  <a:schemeClr val="tx1">
                    <a:tint val="75000"/>
                  </a:schemeClr>
                </a:solidFill>
                <a:latin typeface="+mn-ea"/>
                <a:ea typeface="+mn-ea"/>
                <a:cs typeface="Times New Roman" pitchFamily="18" charset="0"/>
              </a:rPr>
              <a:pPr algn="r" fontAlgn="auto">
                <a:spcBef>
                  <a:spcPts val="0"/>
                </a:spcBef>
                <a:spcAft>
                  <a:spcPts val="0"/>
                </a:spcAft>
                <a:defRPr/>
              </a:pPr>
              <a:t>114</a:t>
            </a:fld>
            <a:endParaRPr kumimoji="0" lang="zh-TW" altLang="en-US" sz="1200" dirty="0">
              <a:solidFill>
                <a:schemeClr val="tx1">
                  <a:tint val="75000"/>
                </a:schemeClr>
              </a:solidFill>
              <a:latin typeface="+mn-ea"/>
              <a:ea typeface="+mn-ea"/>
              <a:cs typeface="Times New Roman" pitchFamily="18" charset="0"/>
            </a:endParaRPr>
          </a:p>
        </p:txBody>
      </p:sp>
      <p:sp>
        <p:nvSpPr>
          <p:cNvPr id="17" name="投影片編號版面配置區 10"/>
          <p:cNvSpPr>
            <a:spLocks noGrp="1"/>
          </p:cNvSpPr>
          <p:nvPr>
            <p:ph type="sldNum" sz="quarter" idx="12"/>
          </p:nvPr>
        </p:nvSpPr>
        <p:spPr>
          <a:xfrm>
            <a:off x="6553200" y="6356350"/>
            <a:ext cx="2133600" cy="365125"/>
          </a:xfrm>
        </p:spPr>
        <p:txBody>
          <a:bodyPr/>
          <a:lstStyle/>
          <a:p>
            <a:fld id="{C0617D21-03B2-4A35-91A1-EC3621626C6A}" type="slidenum">
              <a:rPr lang="zh-TW" altLang="en-US" smtClean="0">
                <a:latin typeface="+mn-ea"/>
              </a:rPr>
              <a:pPr/>
              <a:t>114</a:t>
            </a:fld>
            <a:endParaRPr lang="zh-TW" altLang="en-US" dirty="0">
              <a:latin typeface="+mn-ea"/>
            </a:endParaRPr>
          </a:p>
        </p:txBody>
      </p:sp>
      <p:sp>
        <p:nvSpPr>
          <p:cNvPr id="18" name="矩形 17"/>
          <p:cNvSpPr/>
          <p:nvPr/>
        </p:nvSpPr>
        <p:spPr>
          <a:xfrm>
            <a:off x="-92899" y="379562"/>
            <a:ext cx="855333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dirty="0" smtClean="0">
                <a:solidFill>
                  <a:schemeClr val="bg1"/>
                </a:solidFill>
                <a:latin typeface="+mn-ea"/>
              </a:rPr>
              <a:t>高級</a:t>
            </a:r>
            <a:r>
              <a:rPr lang="zh-TW" altLang="en-US" sz="2300" b="1" dirty="0">
                <a:solidFill>
                  <a:schemeClr val="bg1"/>
                </a:solidFill>
                <a:latin typeface="+mn-ea"/>
              </a:rPr>
              <a:t>中等學校辦理國民中學技藝技能優良</a:t>
            </a:r>
            <a:r>
              <a:rPr lang="zh-TW" altLang="en-US" sz="2300" b="1" dirty="0" smtClean="0">
                <a:solidFill>
                  <a:schemeClr val="bg1"/>
                </a:solidFill>
                <a:latin typeface="+mn-ea"/>
              </a:rPr>
              <a:t>學生甄</a:t>
            </a:r>
            <a:r>
              <a:rPr lang="zh-TW" altLang="en-US" sz="2300" b="1" dirty="0">
                <a:solidFill>
                  <a:schemeClr val="bg1"/>
                </a:solidFill>
                <a:latin typeface="+mn-ea"/>
              </a:rPr>
              <a:t>審入學實施</a:t>
            </a:r>
            <a:r>
              <a:rPr lang="zh-TW" altLang="en-US" sz="2300" b="1" dirty="0" smtClean="0">
                <a:solidFill>
                  <a:schemeClr val="bg1"/>
                </a:solidFill>
                <a:latin typeface="+mn-ea"/>
              </a:rPr>
              <a:t>要點</a:t>
            </a:r>
          </a:p>
          <a:p>
            <a:pPr algn="ctr"/>
            <a:endParaRPr lang="zh-TW" altLang="en-US" sz="2800" b="1" dirty="0">
              <a:latin typeface="+mn-ea"/>
            </a:endParaRPr>
          </a:p>
        </p:txBody>
      </p:sp>
      <p:sp>
        <p:nvSpPr>
          <p:cNvPr id="9" name="圓角矩形 8"/>
          <p:cNvSpPr/>
          <p:nvPr/>
        </p:nvSpPr>
        <p:spPr>
          <a:xfrm>
            <a:off x="1038089" y="1210510"/>
            <a:ext cx="6552728" cy="531812"/>
          </a:xfrm>
          <a:prstGeom prst="roundRect">
            <a:avLst>
              <a:gd name="adj" fmla="val 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b="1" dirty="0" smtClean="0">
                <a:solidFill>
                  <a:prstClr val="black"/>
                </a:solidFill>
                <a:latin typeface="+mn-ea"/>
              </a:rPr>
              <a:t>修正規定第</a:t>
            </a:r>
            <a:r>
              <a:rPr lang="en-US" altLang="zh-TW" sz="3200" b="1" dirty="0" smtClean="0">
                <a:solidFill>
                  <a:prstClr val="black"/>
                </a:solidFill>
                <a:latin typeface="+mn-ea"/>
              </a:rPr>
              <a:t>8</a:t>
            </a:r>
            <a:r>
              <a:rPr lang="zh-TW" altLang="en-US" sz="3200" b="1" dirty="0" smtClean="0">
                <a:solidFill>
                  <a:prstClr val="black"/>
                </a:solidFill>
                <a:latin typeface="+mn-ea"/>
              </a:rPr>
              <a:t>點</a:t>
            </a:r>
            <a:endParaRPr lang="zh-TW" altLang="en-US" sz="3200" b="1" dirty="0">
              <a:solidFill>
                <a:prstClr val="black"/>
              </a:solidFill>
              <a:latin typeface="+mn-ea"/>
            </a:endParaRPr>
          </a:p>
        </p:txBody>
      </p:sp>
      <p:sp>
        <p:nvSpPr>
          <p:cNvPr id="11" name="矩形 10"/>
          <p:cNvSpPr/>
          <p:nvPr/>
        </p:nvSpPr>
        <p:spPr>
          <a:xfrm>
            <a:off x="592543" y="1944891"/>
            <a:ext cx="821537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mn-ea"/>
            </a:endParaRPr>
          </a:p>
        </p:txBody>
      </p:sp>
      <p:sp>
        <p:nvSpPr>
          <p:cNvPr id="12" name="內容版面配置區 2"/>
          <p:cNvSpPr>
            <a:spLocks noGrp="1"/>
          </p:cNvSpPr>
          <p:nvPr>
            <p:ph idx="1"/>
          </p:nvPr>
        </p:nvSpPr>
        <p:spPr>
          <a:xfrm>
            <a:off x="477235" y="2098128"/>
            <a:ext cx="8229600" cy="3300723"/>
          </a:xfrm>
        </p:spPr>
        <p:txBody>
          <a:bodyPr>
            <a:noAutofit/>
          </a:bodyPr>
          <a:lstStyle/>
          <a:p>
            <a:pPr algn="just">
              <a:buNone/>
            </a:pPr>
            <a:r>
              <a:rPr lang="zh-TW" altLang="en-US" sz="2800" b="1" dirty="0" smtClean="0">
                <a:solidFill>
                  <a:srgbClr val="0000FF"/>
                </a:solidFill>
                <a:latin typeface="+mn-ea"/>
              </a:rPr>
              <a:t>三、修正規定第</a:t>
            </a:r>
            <a:r>
              <a:rPr lang="en-US" altLang="zh-TW" sz="2800" b="1" dirty="0" smtClean="0">
                <a:solidFill>
                  <a:srgbClr val="0000FF"/>
                </a:solidFill>
                <a:latin typeface="+mn-ea"/>
              </a:rPr>
              <a:t>8</a:t>
            </a:r>
            <a:r>
              <a:rPr lang="zh-TW" altLang="en-US" sz="2800" b="1" dirty="0" smtClean="0">
                <a:solidFill>
                  <a:srgbClr val="0000FF"/>
                </a:solidFill>
                <a:latin typeface="+mn-ea"/>
              </a:rPr>
              <a:t>點，增訂第</a:t>
            </a:r>
            <a:r>
              <a:rPr lang="en-US" altLang="zh-TW" sz="2800" b="1" dirty="0" smtClean="0">
                <a:solidFill>
                  <a:srgbClr val="0000FF"/>
                </a:solidFill>
                <a:latin typeface="+mn-ea"/>
              </a:rPr>
              <a:t>8</a:t>
            </a:r>
            <a:r>
              <a:rPr lang="zh-TW" altLang="en-US" sz="2800" b="1" dirty="0" smtClean="0">
                <a:solidFill>
                  <a:srgbClr val="0000FF"/>
                </a:solidFill>
                <a:latin typeface="+mn-ea"/>
              </a:rPr>
              <a:t>點第</a:t>
            </a:r>
            <a:r>
              <a:rPr lang="en-US" altLang="zh-TW" sz="2800" b="1" dirty="0" smtClean="0">
                <a:solidFill>
                  <a:srgbClr val="0000FF"/>
                </a:solidFill>
                <a:latin typeface="+mn-ea"/>
              </a:rPr>
              <a:t>2</a:t>
            </a:r>
            <a:r>
              <a:rPr lang="zh-TW" altLang="en-US" sz="2800" b="1" dirty="0" smtClean="0">
                <a:solidFill>
                  <a:srgbClr val="0000FF"/>
                </a:solidFill>
                <a:latin typeface="+mn-ea"/>
              </a:rPr>
              <a:t>項有關「錄取之學生隔學年度得否再報名」之限制。</a:t>
            </a:r>
            <a:endParaRPr lang="en-US" altLang="zh-TW" sz="2800" b="1" dirty="0" smtClean="0">
              <a:solidFill>
                <a:srgbClr val="0000FF"/>
              </a:solidFill>
              <a:latin typeface="+mn-ea"/>
            </a:endParaRPr>
          </a:p>
          <a:p>
            <a:pPr algn="just">
              <a:buNone/>
            </a:pPr>
            <a:r>
              <a:rPr lang="en-US" altLang="zh-TW" sz="2800" b="1" dirty="0" smtClean="0">
                <a:latin typeface="+mn-ea"/>
              </a:rPr>
              <a:t>【</a:t>
            </a:r>
            <a:r>
              <a:rPr lang="zh-TW" altLang="en-US" sz="2800" b="1" dirty="0" smtClean="0">
                <a:latin typeface="+mn-ea"/>
              </a:rPr>
              <a:t>說明</a:t>
            </a:r>
            <a:r>
              <a:rPr lang="en-US" altLang="zh-TW" sz="2800" b="1" dirty="0" smtClean="0">
                <a:latin typeface="+mn-ea"/>
              </a:rPr>
              <a:t>】</a:t>
            </a:r>
          </a:p>
          <a:p>
            <a:pPr algn="just"/>
            <a:r>
              <a:rPr lang="zh-TW" altLang="en-US" sz="2800" dirty="0" smtClean="0">
                <a:latin typeface="+mn-ea"/>
              </a:rPr>
              <a:t>參照本辦法第九條及第</a:t>
            </a:r>
            <a:r>
              <a:rPr lang="en-US" altLang="zh-TW" sz="2800" dirty="0" smtClean="0">
                <a:latin typeface="+mn-ea"/>
              </a:rPr>
              <a:t>1</a:t>
            </a:r>
            <a:r>
              <a:rPr lang="zh-TW" altLang="en-US" sz="2800" dirty="0" smtClean="0">
                <a:latin typeface="+mn-ea"/>
              </a:rPr>
              <a:t>項規定，增列第</a:t>
            </a:r>
            <a:r>
              <a:rPr lang="en-US" altLang="zh-TW" sz="2800" dirty="0" smtClean="0">
                <a:latin typeface="+mn-ea"/>
              </a:rPr>
              <a:t>2</a:t>
            </a:r>
            <a:r>
              <a:rPr lang="zh-TW" altLang="en-US" sz="2800" dirty="0" smtClean="0">
                <a:latin typeface="+mn-ea"/>
              </a:rPr>
              <a:t>項，針對參加技優甄審入學</a:t>
            </a:r>
            <a:r>
              <a:rPr lang="zh-TW" altLang="en-US" sz="2800" dirty="0" smtClean="0">
                <a:solidFill>
                  <a:srgbClr val="FF0000"/>
                </a:solidFill>
                <a:latin typeface="+mn-ea"/>
              </a:rPr>
              <a:t>錄取之學生，明定其之後學年度不得再報名。</a:t>
            </a:r>
            <a:endParaRPr lang="en-US" altLang="zh-TW" sz="2800" dirty="0" smtClean="0">
              <a:solidFill>
                <a:srgbClr val="FF0000"/>
              </a:solidFill>
              <a:latin typeface="+mn-ea"/>
            </a:endParaRPr>
          </a:p>
        </p:txBody>
      </p:sp>
    </p:spTree>
    <p:extLst>
      <p:ext uri="{BB962C8B-B14F-4D97-AF65-F5344CB8AC3E}">
        <p14:creationId xmlns="" xmlns:p14="http://schemas.microsoft.com/office/powerpoint/2010/main" val="104859268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邊形 20"/>
          <p:cNvSpPr/>
          <p:nvPr/>
        </p:nvSpPr>
        <p:spPr>
          <a:xfrm>
            <a:off x="-9128" y="188640"/>
            <a:ext cx="8695928" cy="648072"/>
          </a:xfrm>
          <a:prstGeom prst="homePlat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6" name="手繪多邊形 5"/>
          <p:cNvSpPr/>
          <p:nvPr/>
        </p:nvSpPr>
        <p:spPr>
          <a:xfrm>
            <a:off x="323528" y="1340768"/>
            <a:ext cx="8568952" cy="4824537"/>
          </a:xfrm>
          <a:custGeom>
            <a:avLst/>
            <a:gdLst>
              <a:gd name="connsiteX0" fmla="*/ 0 w 7234386"/>
              <a:gd name="connsiteY0" fmla="*/ 252303 h 2523033"/>
              <a:gd name="connsiteX1" fmla="*/ 252303 w 7234386"/>
              <a:gd name="connsiteY1" fmla="*/ 0 h 2523033"/>
              <a:gd name="connsiteX2" fmla="*/ 6982083 w 7234386"/>
              <a:gd name="connsiteY2" fmla="*/ 0 h 2523033"/>
              <a:gd name="connsiteX3" fmla="*/ 7234386 w 7234386"/>
              <a:gd name="connsiteY3" fmla="*/ 252303 h 2523033"/>
              <a:gd name="connsiteX4" fmla="*/ 7234386 w 7234386"/>
              <a:gd name="connsiteY4" fmla="*/ 2270730 h 2523033"/>
              <a:gd name="connsiteX5" fmla="*/ 6982083 w 7234386"/>
              <a:gd name="connsiteY5" fmla="*/ 2523033 h 2523033"/>
              <a:gd name="connsiteX6" fmla="*/ 252303 w 7234386"/>
              <a:gd name="connsiteY6" fmla="*/ 2523033 h 2523033"/>
              <a:gd name="connsiteX7" fmla="*/ 0 w 7234386"/>
              <a:gd name="connsiteY7" fmla="*/ 2270730 h 2523033"/>
              <a:gd name="connsiteX8" fmla="*/ 0 w 7234386"/>
              <a:gd name="connsiteY8" fmla="*/ 252303 h 252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4386" h="2523033">
                <a:moveTo>
                  <a:pt x="0" y="252303"/>
                </a:moveTo>
                <a:cubicBezTo>
                  <a:pt x="0" y="112960"/>
                  <a:pt x="112960" y="0"/>
                  <a:pt x="252303" y="0"/>
                </a:cubicBezTo>
                <a:lnTo>
                  <a:pt x="6982083" y="0"/>
                </a:lnTo>
                <a:cubicBezTo>
                  <a:pt x="7121426" y="0"/>
                  <a:pt x="7234386" y="112960"/>
                  <a:pt x="7234386" y="252303"/>
                </a:cubicBezTo>
                <a:lnTo>
                  <a:pt x="7234386" y="2270730"/>
                </a:lnTo>
                <a:cubicBezTo>
                  <a:pt x="7234386" y="2410073"/>
                  <a:pt x="7121426" y="2523033"/>
                  <a:pt x="6982083" y="2523033"/>
                </a:cubicBezTo>
                <a:lnTo>
                  <a:pt x="252303" y="2523033"/>
                </a:lnTo>
                <a:cubicBezTo>
                  <a:pt x="112960" y="2523033"/>
                  <a:pt x="0" y="2410073"/>
                  <a:pt x="0" y="2270730"/>
                </a:cubicBezTo>
                <a:lnTo>
                  <a:pt x="0" y="252303"/>
                </a:lnTo>
                <a:close/>
              </a:path>
            </a:pathLst>
          </a:custGeom>
          <a:solidFill>
            <a:srgbClr val="006699"/>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50097" tIns="150097" rIns="150097" bIns="150097" numCol="1" spcCol="1270" anchor="ctr" anchorCtr="0">
            <a:noAutofit/>
          </a:bodyPr>
          <a:lstStyle/>
          <a:p>
            <a:pPr lvl="0" defTabSz="889000">
              <a:spcBef>
                <a:spcPct val="0"/>
              </a:spcBef>
              <a:spcAft>
                <a:spcPts val="600"/>
              </a:spcAft>
            </a:pPr>
            <a:r>
              <a:rPr lang="zh-TW" altLang="en-US" sz="2800" b="1" dirty="0" smtClean="0">
                <a:solidFill>
                  <a:schemeClr val="bg1"/>
                </a:solidFill>
                <a:latin typeface="+mn-ea"/>
              </a:rPr>
              <a:t>修正</a:t>
            </a:r>
            <a:r>
              <a:rPr lang="zh-TW" altLang="en-US" sz="2800" b="1" dirty="0">
                <a:solidFill>
                  <a:schemeClr val="bg1"/>
                </a:solidFill>
                <a:latin typeface="+mn-ea"/>
              </a:rPr>
              <a:t>規定</a:t>
            </a:r>
            <a:r>
              <a:rPr lang="zh-TW" altLang="en-US" sz="2800" b="1" dirty="0" smtClean="0">
                <a:solidFill>
                  <a:schemeClr val="bg1"/>
                </a:solidFill>
                <a:latin typeface="+mn-ea"/>
              </a:rPr>
              <a:t>第</a:t>
            </a:r>
            <a:r>
              <a:rPr lang="en-US" altLang="zh-TW" sz="2800" b="1" dirty="0" smtClean="0">
                <a:solidFill>
                  <a:schemeClr val="bg1"/>
                </a:solidFill>
                <a:latin typeface="+mn-ea"/>
              </a:rPr>
              <a:t>8</a:t>
            </a:r>
            <a:r>
              <a:rPr lang="zh-TW" altLang="en-US" sz="2800" b="1" dirty="0" smtClean="0">
                <a:solidFill>
                  <a:schemeClr val="bg1"/>
                </a:solidFill>
                <a:latin typeface="+mn-ea"/>
              </a:rPr>
              <a:t>點</a:t>
            </a:r>
            <a:r>
              <a:rPr lang="zh-TW" altLang="en-US" sz="2800" dirty="0" smtClean="0">
                <a:solidFill>
                  <a:schemeClr val="bg1"/>
                </a:solidFill>
                <a:latin typeface="+mn-ea"/>
              </a:rPr>
              <a:t>（增訂第</a:t>
            </a:r>
            <a:r>
              <a:rPr lang="en-US" altLang="zh-TW" sz="2800" dirty="0" smtClean="0">
                <a:solidFill>
                  <a:schemeClr val="bg1"/>
                </a:solidFill>
                <a:latin typeface="+mn-ea"/>
              </a:rPr>
              <a:t>8</a:t>
            </a:r>
            <a:r>
              <a:rPr lang="zh-TW" altLang="en-US" sz="2800" dirty="0" smtClean="0">
                <a:solidFill>
                  <a:schemeClr val="bg1"/>
                </a:solidFill>
                <a:latin typeface="+mn-ea"/>
              </a:rPr>
              <a:t>點第</a:t>
            </a:r>
            <a:r>
              <a:rPr lang="en-US" altLang="zh-TW" sz="2800" dirty="0" smtClean="0">
                <a:solidFill>
                  <a:schemeClr val="bg1"/>
                </a:solidFill>
                <a:latin typeface="+mn-ea"/>
              </a:rPr>
              <a:t>2</a:t>
            </a:r>
            <a:r>
              <a:rPr lang="zh-TW" altLang="en-US" sz="2800" dirty="0" smtClean="0">
                <a:solidFill>
                  <a:schemeClr val="bg1"/>
                </a:solidFill>
                <a:latin typeface="+mn-ea"/>
              </a:rPr>
              <a:t>項規定）</a:t>
            </a:r>
            <a:endParaRPr lang="en-US" altLang="zh-TW" sz="2800" dirty="0" smtClean="0">
              <a:solidFill>
                <a:schemeClr val="bg1"/>
              </a:solidFill>
              <a:latin typeface="+mn-ea"/>
            </a:endParaRPr>
          </a:p>
          <a:p>
            <a:pPr lvl="0" defTabSz="889000">
              <a:spcBef>
                <a:spcPct val="0"/>
              </a:spcBef>
              <a:spcAft>
                <a:spcPts val="600"/>
              </a:spcAft>
            </a:pPr>
            <a:endParaRPr lang="zh-TW" altLang="en-US" sz="2800" dirty="0">
              <a:solidFill>
                <a:schemeClr val="bg1"/>
              </a:solidFill>
              <a:latin typeface="+mn-ea"/>
            </a:endParaRPr>
          </a:p>
          <a:p>
            <a:pPr lvl="0" defTabSz="889000">
              <a:spcBef>
                <a:spcPct val="0"/>
              </a:spcBef>
              <a:spcAft>
                <a:spcPts val="600"/>
              </a:spcAft>
            </a:pPr>
            <a:r>
              <a:rPr lang="zh-TW" altLang="en-US" sz="2800" u="sng" dirty="0" smtClean="0">
                <a:solidFill>
                  <a:schemeClr val="bg1"/>
                </a:solidFill>
                <a:latin typeface="+mn-ea"/>
              </a:rPr>
              <a:t>參加當學年度前各學年度甄審</a:t>
            </a:r>
            <a:r>
              <a:rPr lang="zh-TW" altLang="en-US" sz="2800" u="sng" dirty="0" smtClean="0">
                <a:solidFill>
                  <a:srgbClr val="FFFF00"/>
                </a:solidFill>
                <a:latin typeface="+mn-ea"/>
              </a:rPr>
              <a:t>錄取之學生無論已否註冊入學，</a:t>
            </a:r>
            <a:r>
              <a:rPr lang="en-US" altLang="en-US" sz="2800" u="sng" dirty="0" smtClean="0">
                <a:solidFill>
                  <a:srgbClr val="FFFF00"/>
                </a:solidFill>
                <a:latin typeface="+mn-ea"/>
              </a:rPr>
              <a:t> </a:t>
            </a:r>
            <a:r>
              <a:rPr lang="zh-TW" altLang="en-US" sz="2800" u="sng" dirty="0" smtClean="0">
                <a:solidFill>
                  <a:srgbClr val="FFFF00"/>
                </a:solidFill>
                <a:latin typeface="+mn-ea"/>
              </a:rPr>
              <a:t>均不得再以同一證件或競賽、展覽獎項參加技優甄審免試入學</a:t>
            </a:r>
            <a:r>
              <a:rPr lang="en-US" altLang="en-US" sz="2800" u="sng" dirty="0" smtClean="0">
                <a:solidFill>
                  <a:schemeClr val="bg1"/>
                </a:solidFill>
                <a:latin typeface="+mn-ea"/>
              </a:rPr>
              <a:t>；</a:t>
            </a:r>
            <a:r>
              <a:rPr lang="zh-TW" altLang="en-US" sz="2800" u="sng" dirty="0" smtClean="0">
                <a:solidFill>
                  <a:schemeClr val="bg1"/>
                </a:solidFill>
                <a:latin typeface="+mn-ea"/>
              </a:rPr>
              <a:t>其有違反者，取消其當學年度報名及錄取入學資格。</a:t>
            </a:r>
            <a:endParaRPr lang="zh-TW" altLang="zh-TW" sz="2800" dirty="0">
              <a:solidFill>
                <a:schemeClr val="bg1"/>
              </a:solidFill>
              <a:latin typeface="+mn-ea"/>
            </a:endParaRPr>
          </a:p>
        </p:txBody>
      </p:sp>
      <p:sp>
        <p:nvSpPr>
          <p:cNvPr id="10" name="投影片編號版面配置區 3"/>
          <p:cNvSpPr txBox="1">
            <a:spLocks noGrp="1"/>
          </p:cNvSpPr>
          <p:nvPr/>
        </p:nvSpPr>
        <p:spPr>
          <a:xfrm>
            <a:off x="6553200" y="6356352"/>
            <a:ext cx="2133600" cy="365125"/>
          </a:xfrm>
          <a:prstGeom prst="rect">
            <a:avLst/>
          </a:prstGeom>
          <a:noFill/>
        </p:spPr>
        <p:txBody>
          <a:bodyPr lIns="91429" tIns="45715" rIns="91429" bIns="45715" anchor="ctr"/>
          <a:lstStyle/>
          <a:p>
            <a:pPr algn="r" fontAlgn="auto">
              <a:spcBef>
                <a:spcPts val="0"/>
              </a:spcBef>
              <a:spcAft>
                <a:spcPts val="0"/>
              </a:spcAft>
              <a:defRPr/>
            </a:pPr>
            <a:fld id="{0A8393D2-D754-4BEF-821E-A22678F96B36}" type="slidenum">
              <a:rPr kumimoji="0" lang="zh-TW" altLang="en-US" sz="1200">
                <a:solidFill>
                  <a:schemeClr val="tx1">
                    <a:tint val="75000"/>
                  </a:schemeClr>
                </a:solidFill>
                <a:latin typeface="+mn-ea"/>
                <a:ea typeface="+mn-ea"/>
                <a:cs typeface="Times New Roman" pitchFamily="18" charset="0"/>
              </a:rPr>
              <a:pPr algn="r" fontAlgn="auto">
                <a:spcBef>
                  <a:spcPts val="0"/>
                </a:spcBef>
                <a:spcAft>
                  <a:spcPts val="0"/>
                </a:spcAft>
                <a:defRPr/>
              </a:pPr>
              <a:t>115</a:t>
            </a:fld>
            <a:endParaRPr kumimoji="0" lang="zh-TW" altLang="en-US" sz="1200" dirty="0">
              <a:solidFill>
                <a:schemeClr val="tx1">
                  <a:tint val="75000"/>
                </a:schemeClr>
              </a:solidFill>
              <a:latin typeface="+mn-ea"/>
              <a:ea typeface="+mn-ea"/>
              <a:cs typeface="Times New Roman" pitchFamily="18" charset="0"/>
            </a:endParaRPr>
          </a:p>
        </p:txBody>
      </p:sp>
      <p:sp>
        <p:nvSpPr>
          <p:cNvPr id="17" name="投影片編號版面配置區 10"/>
          <p:cNvSpPr>
            <a:spLocks noGrp="1"/>
          </p:cNvSpPr>
          <p:nvPr>
            <p:ph type="sldNum" sz="quarter" idx="12"/>
          </p:nvPr>
        </p:nvSpPr>
        <p:spPr>
          <a:xfrm>
            <a:off x="6553200" y="6356350"/>
            <a:ext cx="2133600" cy="365125"/>
          </a:xfrm>
        </p:spPr>
        <p:txBody>
          <a:bodyPr/>
          <a:lstStyle/>
          <a:p>
            <a:fld id="{C0617D21-03B2-4A35-91A1-EC3621626C6A}" type="slidenum">
              <a:rPr lang="zh-TW" altLang="en-US" smtClean="0">
                <a:latin typeface="+mn-ea"/>
              </a:rPr>
              <a:pPr/>
              <a:t>115</a:t>
            </a:fld>
            <a:endParaRPr lang="zh-TW" altLang="en-US" dirty="0">
              <a:latin typeface="+mn-ea"/>
            </a:endParaRPr>
          </a:p>
        </p:txBody>
      </p:sp>
      <p:sp>
        <p:nvSpPr>
          <p:cNvPr id="18" name="矩形 17"/>
          <p:cNvSpPr/>
          <p:nvPr/>
        </p:nvSpPr>
        <p:spPr>
          <a:xfrm>
            <a:off x="-92899" y="379562"/>
            <a:ext cx="855333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300" b="1" dirty="0" smtClean="0">
                <a:solidFill>
                  <a:schemeClr val="bg1"/>
                </a:solidFill>
                <a:latin typeface="+mn-ea"/>
              </a:rPr>
              <a:t>高級</a:t>
            </a:r>
            <a:r>
              <a:rPr lang="zh-TW" altLang="en-US" sz="2300" b="1" dirty="0">
                <a:solidFill>
                  <a:schemeClr val="bg1"/>
                </a:solidFill>
                <a:latin typeface="+mn-ea"/>
              </a:rPr>
              <a:t>中等學校辦理國民中學技藝技能優良</a:t>
            </a:r>
            <a:r>
              <a:rPr lang="zh-TW" altLang="en-US" sz="2300" b="1" dirty="0" smtClean="0">
                <a:solidFill>
                  <a:schemeClr val="bg1"/>
                </a:solidFill>
                <a:latin typeface="+mn-ea"/>
              </a:rPr>
              <a:t>學生甄</a:t>
            </a:r>
            <a:r>
              <a:rPr lang="zh-TW" altLang="en-US" sz="2300" b="1" dirty="0">
                <a:solidFill>
                  <a:schemeClr val="bg1"/>
                </a:solidFill>
                <a:latin typeface="+mn-ea"/>
              </a:rPr>
              <a:t>審入學實施</a:t>
            </a:r>
            <a:r>
              <a:rPr lang="zh-TW" altLang="en-US" sz="2300" b="1" dirty="0" smtClean="0">
                <a:solidFill>
                  <a:schemeClr val="bg1"/>
                </a:solidFill>
                <a:latin typeface="+mn-ea"/>
              </a:rPr>
              <a:t>要點</a:t>
            </a:r>
          </a:p>
          <a:p>
            <a:pPr algn="ctr"/>
            <a:endParaRPr lang="zh-TW" altLang="en-US" sz="2800" b="1" dirty="0">
              <a:latin typeface="+mn-ea"/>
            </a:endParaRPr>
          </a:p>
        </p:txBody>
      </p:sp>
    </p:spTree>
    <p:extLst>
      <p:ext uri="{BB962C8B-B14F-4D97-AF65-F5344CB8AC3E}">
        <p14:creationId xmlns="" xmlns:p14="http://schemas.microsoft.com/office/powerpoint/2010/main" val="252312314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其他篇</a:t>
            </a:r>
            <a:r>
              <a:rPr lang="en-US" altLang="zh-TW" b="1" dirty="0" smtClean="0"/>
              <a:t>-</a:t>
            </a:r>
            <a:r>
              <a:rPr lang="zh-TW" altLang="en-US" b="1" dirty="0" smtClean="0"/>
              <a:t>問題八</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何謂「學習區完全免試」與「擴大高中職優先免試」？</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116</a:t>
            </a:fld>
            <a:endParaRPr lang="zh-TW" alt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zh-TW" altLang="en-US" dirty="0" smtClean="0"/>
              <a:t>一、適用對象與範圍</a:t>
            </a:r>
            <a:endParaRPr lang="zh-TW" altLang="en-US" dirty="0"/>
          </a:p>
        </p:txBody>
      </p:sp>
      <p:sp>
        <p:nvSpPr>
          <p:cNvPr id="6" name="副標題 5"/>
          <p:cNvSpPr>
            <a:spLocks noGrp="1"/>
          </p:cNvSpPr>
          <p:nvPr>
            <p:ph type="subTitle"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117</a:t>
            </a:fld>
            <a:endParaRPr lang="zh-TW" alt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a:t>
            </a:r>
            <a:r>
              <a:rPr lang="zh-TW" altLang="en-US" dirty="0" smtClean="0"/>
              <a:t>一</a:t>
            </a:r>
            <a:r>
              <a:rPr lang="en-US" dirty="0" smtClean="0"/>
              <a:t>)</a:t>
            </a:r>
            <a:r>
              <a:rPr lang="zh-TW" altLang="en-US" dirty="0" smtClean="0"/>
              <a:t>學習區完全免試</a:t>
            </a:r>
            <a:endParaRPr lang="zh-TW" altLang="en-US" dirty="0"/>
          </a:p>
        </p:txBody>
      </p:sp>
      <p:sp>
        <p:nvSpPr>
          <p:cNvPr id="3" name="內容版面配置區 2"/>
          <p:cNvSpPr>
            <a:spLocks noGrp="1"/>
          </p:cNvSpPr>
          <p:nvPr>
            <p:ph idx="1"/>
          </p:nvPr>
        </p:nvSpPr>
        <p:spPr>
          <a:xfrm>
            <a:off x="457200" y="1439694"/>
            <a:ext cx="8229600" cy="4686469"/>
          </a:xfrm>
        </p:spPr>
        <p:txBody>
          <a:bodyPr/>
          <a:lstStyle/>
          <a:p>
            <a:r>
              <a:rPr lang="zh-TW" altLang="en-US" dirty="0" smtClean="0"/>
              <a:t>公立高級中等學校先行試辦，經評估適合試辦學習區完全免試入學之學校及就學區優先辦理</a:t>
            </a:r>
            <a:r>
              <a:rPr lang="zh-TW" altLang="en-US" dirty="0" smtClean="0"/>
              <a:t>，</a:t>
            </a:r>
            <a:r>
              <a:rPr lang="zh-TW" altLang="en-US" dirty="0" smtClean="0"/>
              <a:t>若有一所高級中等學校的容量，可以完全容納附近幾所國中的畢業學生，該所高級中等學校和附近幾所國中即可整合為一個十二年國民基本教育的學習區，這幾所國中的學生畢業後，皆可免試進入該所高級中等學校就讀，且無需採計國中教育會考，以紓緩學生壓力。</a:t>
            </a:r>
            <a:endParaRPr lang="zh-TW" altLang="en-US"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118</a:t>
            </a:fld>
            <a:endParaRPr lang="zh-TW"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11</a:t>
            </a:fld>
            <a:endParaRPr lang="zh-TW" altLang="en-US"/>
          </a:p>
        </p:txBody>
      </p:sp>
      <p:graphicFrame>
        <p:nvGraphicFramePr>
          <p:cNvPr id="6" name="資料庫圖表 5"/>
          <p:cNvGraphicFramePr/>
          <p:nvPr/>
        </p:nvGraphicFramePr>
        <p:xfrm>
          <a:off x="504826" y="676276"/>
          <a:ext cx="8267700" cy="588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a:t>
            </a:r>
            <a:r>
              <a:rPr lang="zh-TW" altLang="en-US" dirty="0" smtClean="0"/>
              <a:t>二</a:t>
            </a:r>
            <a:r>
              <a:rPr lang="en-US" dirty="0" smtClean="0"/>
              <a:t>)</a:t>
            </a:r>
            <a:r>
              <a:rPr lang="zh-TW" altLang="en-US" dirty="0" smtClean="0"/>
              <a:t>擴大高中職優先免試</a:t>
            </a:r>
            <a:endParaRPr lang="zh-TW" altLang="en-US" dirty="0"/>
          </a:p>
        </p:txBody>
      </p:sp>
      <p:sp>
        <p:nvSpPr>
          <p:cNvPr id="3" name="內容版面配置區 2"/>
          <p:cNvSpPr>
            <a:spLocks noGrp="1"/>
          </p:cNvSpPr>
          <p:nvPr>
            <p:ph idx="1"/>
          </p:nvPr>
        </p:nvSpPr>
        <p:spPr/>
        <p:txBody>
          <a:bodyPr/>
          <a:lstStyle/>
          <a:p>
            <a:r>
              <a:rPr lang="zh-TW" altLang="en-US" dirty="0" smtClean="0"/>
              <a:t>由各校自行視學校發展狀況決定，適用於就學區內所有國民中學。</a:t>
            </a:r>
          </a:p>
          <a:p>
            <a:endParaRPr lang="zh-TW" altLang="en-US"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119</a:t>
            </a:fld>
            <a:endParaRPr lang="zh-TW" alt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zh-TW" altLang="en-US" dirty="0" smtClean="0"/>
              <a:t>二、辦理期程</a:t>
            </a:r>
            <a:endParaRPr lang="zh-TW" altLang="en-US" dirty="0"/>
          </a:p>
        </p:txBody>
      </p:sp>
      <p:sp>
        <p:nvSpPr>
          <p:cNvPr id="6" name="副標題 5"/>
          <p:cNvSpPr>
            <a:spLocks noGrp="1"/>
          </p:cNvSpPr>
          <p:nvPr>
            <p:ph type="subTitle"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120</a:t>
            </a:fld>
            <a:endParaRPr lang="zh-TW" alt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a:t>
            </a:r>
            <a:r>
              <a:rPr lang="zh-TW" altLang="en-US" dirty="0" smtClean="0"/>
              <a:t>一</a:t>
            </a:r>
            <a:r>
              <a:rPr lang="en-US" dirty="0" smtClean="0"/>
              <a:t>)</a:t>
            </a:r>
            <a:r>
              <a:rPr lang="zh-TW" altLang="en-US" dirty="0" smtClean="0"/>
              <a:t>學習區完全免試</a:t>
            </a:r>
            <a:endParaRPr lang="zh-TW" altLang="en-US" dirty="0"/>
          </a:p>
        </p:txBody>
      </p:sp>
      <p:sp>
        <p:nvSpPr>
          <p:cNvPr id="3" name="內容版面配置區 2"/>
          <p:cNvSpPr>
            <a:spLocks noGrp="1"/>
          </p:cNvSpPr>
          <p:nvPr>
            <p:ph idx="1"/>
          </p:nvPr>
        </p:nvSpPr>
        <p:spPr>
          <a:xfrm>
            <a:off x="457200" y="1439694"/>
            <a:ext cx="8229600" cy="4686469"/>
          </a:xfrm>
        </p:spPr>
        <p:txBody>
          <a:bodyPr/>
          <a:lstStyle/>
          <a:p>
            <a:r>
              <a:rPr lang="zh-TW" altLang="en-US" dirty="0" smtClean="0"/>
              <a:t>本計畫自</a:t>
            </a:r>
            <a:r>
              <a:rPr lang="en-US" dirty="0" smtClean="0"/>
              <a:t>106</a:t>
            </a:r>
            <a:r>
              <a:rPr lang="zh-TW" altLang="en-US" dirty="0" smtClean="0"/>
              <a:t>學年度起，分學年分期辦理。每期程計畫執行期滿，視辦理績效再提出後續期程計畫。</a:t>
            </a:r>
            <a:endParaRPr lang="zh-TW" altLang="en-US"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121</a:t>
            </a:fld>
            <a:endParaRPr lang="zh-TW" alt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a:t>
            </a:r>
            <a:r>
              <a:rPr lang="zh-TW" altLang="en-US" dirty="0" smtClean="0"/>
              <a:t>二</a:t>
            </a:r>
            <a:r>
              <a:rPr lang="en-US" dirty="0" smtClean="0"/>
              <a:t>)</a:t>
            </a:r>
            <a:r>
              <a:rPr lang="zh-TW" altLang="en-US" dirty="0" smtClean="0"/>
              <a:t>擴大高中職優先免試</a:t>
            </a:r>
            <a:endParaRPr lang="zh-TW" altLang="en-US" dirty="0"/>
          </a:p>
        </p:txBody>
      </p:sp>
      <p:sp>
        <p:nvSpPr>
          <p:cNvPr id="3" name="內容版面配置區 2"/>
          <p:cNvSpPr>
            <a:spLocks noGrp="1"/>
          </p:cNvSpPr>
          <p:nvPr>
            <p:ph idx="1"/>
          </p:nvPr>
        </p:nvSpPr>
        <p:spPr/>
        <p:txBody>
          <a:bodyPr/>
          <a:lstStyle/>
          <a:p>
            <a:r>
              <a:rPr lang="zh-TW" altLang="en-US" dirty="0" smtClean="0"/>
              <a:t>擴大高中職優先免試：</a:t>
            </a:r>
            <a:r>
              <a:rPr lang="en-US" dirty="0" smtClean="0"/>
              <a:t>105</a:t>
            </a:r>
            <a:r>
              <a:rPr lang="zh-TW" altLang="en-US" dirty="0" smtClean="0"/>
              <a:t>學年度全國計有基北區、宜蘭區、桃連區、臺南區、高雄區等</a:t>
            </a:r>
            <a:r>
              <a:rPr lang="en-US" dirty="0" smtClean="0"/>
              <a:t>5</a:t>
            </a:r>
            <a:r>
              <a:rPr lang="zh-TW" altLang="en-US" dirty="0" smtClean="0"/>
              <a:t>區辦理，而辦理之總名額比率約占總招生名額比率</a:t>
            </a:r>
            <a:r>
              <a:rPr lang="en-US" dirty="0" smtClean="0"/>
              <a:t>5%</a:t>
            </a:r>
            <a:r>
              <a:rPr lang="zh-TW" altLang="en-US" dirty="0" smtClean="0"/>
              <a:t>。至於</a:t>
            </a:r>
            <a:r>
              <a:rPr lang="en-US" dirty="0" smtClean="0"/>
              <a:t>106</a:t>
            </a:r>
            <a:r>
              <a:rPr lang="zh-TW" altLang="en-US" dirty="0" smtClean="0"/>
              <a:t>學年度，另有竹苗、臺東、屏東、嘉義等</a:t>
            </a:r>
            <a:r>
              <a:rPr lang="en-US" dirty="0" smtClean="0"/>
              <a:t>4</a:t>
            </a:r>
            <a:r>
              <a:rPr lang="zh-TW" altLang="en-US" dirty="0" smtClean="0"/>
              <a:t>個就學區亦已於各該區</a:t>
            </a:r>
            <a:r>
              <a:rPr lang="en-US" dirty="0" smtClean="0"/>
              <a:t>106</a:t>
            </a:r>
            <a:r>
              <a:rPr lang="zh-TW" altLang="en-US" dirty="0" smtClean="0"/>
              <a:t>學年度免試入學作業要點明定辦理優先免試入學方案。</a:t>
            </a:r>
          </a:p>
          <a:p>
            <a:endParaRPr lang="zh-TW" altLang="en-US"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122</a:t>
            </a:fld>
            <a:endParaRPr lang="zh-TW" alt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zh-TW" altLang="en-US" dirty="0" smtClean="0"/>
              <a:t>三、擴大高中職優先</a:t>
            </a:r>
            <a:r>
              <a:rPr lang="zh-TW" altLang="en-US" dirty="0" smtClean="0"/>
              <a:t>免試入學辦理</a:t>
            </a:r>
            <a:r>
              <a:rPr lang="zh-TW" altLang="en-US" dirty="0" smtClean="0"/>
              <a:t>方式</a:t>
            </a:r>
            <a:endParaRPr lang="zh-TW" altLang="en-US" dirty="0"/>
          </a:p>
        </p:txBody>
      </p:sp>
      <p:sp>
        <p:nvSpPr>
          <p:cNvPr id="6" name="副標題 5"/>
          <p:cNvSpPr>
            <a:spLocks noGrp="1"/>
          </p:cNvSpPr>
          <p:nvPr>
            <p:ph type="subTitle"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123</a:t>
            </a:fld>
            <a:endParaRPr lang="zh-TW" alt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894948"/>
            <a:ext cx="8229600" cy="4931923"/>
          </a:xfrm>
        </p:spPr>
        <p:txBody>
          <a:bodyPr/>
          <a:lstStyle/>
          <a:p>
            <a:pPr marL="719138" indent="-719138">
              <a:buNone/>
            </a:pPr>
            <a:r>
              <a:rPr lang="en-US" dirty="0" smtClean="0"/>
              <a:t>(</a:t>
            </a:r>
            <a:r>
              <a:rPr lang="zh-TW" altLang="en-US" dirty="0" smtClean="0"/>
              <a:t>一</a:t>
            </a:r>
            <a:r>
              <a:rPr lang="en-US" dirty="0" smtClean="0"/>
              <a:t>)</a:t>
            </a:r>
            <a:r>
              <a:rPr lang="zh-TW" altLang="en-US" dirty="0" smtClean="0"/>
              <a:t>依據高級中等學校多元入學招生辦法第</a:t>
            </a:r>
            <a:r>
              <a:rPr lang="en-US" dirty="0" smtClean="0"/>
              <a:t>6</a:t>
            </a:r>
            <a:r>
              <a:rPr lang="zh-TW" altLang="en-US" dirty="0" smtClean="0"/>
              <a:t>條第</a:t>
            </a:r>
            <a:r>
              <a:rPr lang="en-US" dirty="0" smtClean="0"/>
              <a:t>2</a:t>
            </a:r>
            <a:r>
              <a:rPr lang="zh-TW" altLang="en-US" dirty="0" smtClean="0"/>
              <a:t>項規定：「為促進區域教育機會均等，鼓勵就近入學，或照顧弱勢學生就學權益，就學區之直轄市、縣（市）主管機關會商區內學校各主管機關，於衡酌國民中學校數、畢業班數或人數等因素後，得於前項第</a:t>
            </a:r>
            <a:r>
              <a:rPr lang="en-US" dirty="0" smtClean="0"/>
              <a:t>1</a:t>
            </a:r>
            <a:r>
              <a:rPr lang="zh-TW" altLang="en-US" dirty="0" smtClean="0"/>
              <a:t>款免試入學作業要點中訂定學生優先免試入學之實施方式。」</a:t>
            </a:r>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124</a:t>
            </a:fld>
            <a:endParaRPr lang="zh-TW" alt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18692"/>
            <a:ext cx="8229600" cy="2587557"/>
          </a:xfrm>
        </p:spPr>
        <p:txBody>
          <a:bodyPr/>
          <a:lstStyle/>
          <a:p>
            <a:pPr marL="719138" indent="-719138">
              <a:buNone/>
              <a:tabLst>
                <a:tab pos="719138" algn="l"/>
              </a:tabLst>
            </a:pPr>
            <a:r>
              <a:rPr lang="en-US" dirty="0" smtClean="0"/>
              <a:t>(</a:t>
            </a:r>
            <a:r>
              <a:rPr lang="zh-TW" altLang="en-US" dirty="0" smtClean="0"/>
              <a:t>二</a:t>
            </a:r>
            <a:r>
              <a:rPr lang="en-US" dirty="0" smtClean="0"/>
              <a:t>)</a:t>
            </a:r>
            <a:r>
              <a:rPr lang="zh-TW" altLang="en-US" dirty="0" smtClean="0"/>
              <a:t>爰各就學區若辦理優先免試入學，應於各該區免試入學作業要點明定；至操作模式及實施方式，各區得據上開規定本權責訂定因地制宜之方案。</a:t>
            </a:r>
          </a:p>
          <a:p>
            <a:endParaRPr lang="zh-TW" altLang="en-US"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125</a:t>
            </a:fld>
            <a:endParaRPr lang="zh-TW" alt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IMG_0739.JPG"/>
          <p:cNvPicPr>
            <a:picLocks noGrp="1" noChangeAspect="1"/>
          </p:cNvPicPr>
          <p:nvPr>
            <p:ph idx="1"/>
          </p:nvPr>
        </p:nvPicPr>
        <p:blipFill>
          <a:blip r:embed="rId2"/>
          <a:srcRect r="720"/>
          <a:stretch>
            <a:fillRect/>
          </a:stretch>
        </p:blipFill>
        <p:spPr>
          <a:xfrm>
            <a:off x="2209813" y="363324"/>
            <a:ext cx="4181657" cy="6260875"/>
          </a:xfrm>
        </p:spPr>
      </p:pic>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126</a:t>
            </a:fld>
            <a:endParaRPr lang="zh-TW" altLang="en-US"/>
          </a:p>
        </p:txBody>
      </p:sp>
      <p:pic>
        <p:nvPicPr>
          <p:cNvPr id="6" name="圖片 5" descr="6691307.png"/>
          <p:cNvPicPr>
            <a:picLocks noChangeAspect="1"/>
          </p:cNvPicPr>
          <p:nvPr/>
        </p:nvPicPr>
        <p:blipFill>
          <a:blip r:embed="rId3"/>
          <a:stretch>
            <a:fillRect/>
          </a:stretch>
        </p:blipFill>
        <p:spPr>
          <a:xfrm>
            <a:off x="6481082" y="1849016"/>
            <a:ext cx="2466975"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127</a:t>
            </a:fld>
            <a:endParaRPr lang="zh-TW" altLang="en-US"/>
          </a:p>
        </p:txBody>
      </p:sp>
      <p:pic>
        <p:nvPicPr>
          <p:cNvPr id="5" name="圖片 4" descr="IMG_0740.JPG"/>
          <p:cNvPicPr>
            <a:picLocks noChangeAspect="1"/>
          </p:cNvPicPr>
          <p:nvPr/>
        </p:nvPicPr>
        <p:blipFill>
          <a:blip r:embed="rId2"/>
          <a:stretch>
            <a:fillRect/>
          </a:stretch>
        </p:blipFill>
        <p:spPr>
          <a:xfrm>
            <a:off x="1506904" y="517846"/>
            <a:ext cx="5966918" cy="5966918"/>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3e6ffdaf199b8c745749bd3ac28d2c4f.jpg"/>
          <p:cNvPicPr>
            <a:picLocks noChangeAspect="1"/>
          </p:cNvPicPr>
          <p:nvPr/>
        </p:nvPicPr>
        <p:blipFill>
          <a:blip r:embed="rId2"/>
          <a:stretch>
            <a:fillRect/>
          </a:stretch>
        </p:blipFill>
        <p:spPr>
          <a:xfrm>
            <a:off x="713362" y="2702263"/>
            <a:ext cx="7620000" cy="3562350"/>
          </a:xfrm>
          <a:prstGeom prst="rect">
            <a:avLst/>
          </a:prstGeom>
        </p:spPr>
      </p:pic>
      <p:sp>
        <p:nvSpPr>
          <p:cNvPr id="35843" name="Rectangle 3"/>
          <p:cNvSpPr>
            <a:spLocks noGrp="1"/>
          </p:cNvSpPr>
          <p:nvPr>
            <p:ph type="body" idx="1"/>
          </p:nvPr>
        </p:nvSpPr>
        <p:spPr>
          <a:xfrm>
            <a:off x="272373" y="989789"/>
            <a:ext cx="8229600" cy="4183063"/>
          </a:xfrm>
        </p:spPr>
        <p:txBody>
          <a:bodyPr/>
          <a:lstStyle/>
          <a:p>
            <a:pPr algn="ctr">
              <a:buFont typeface="Arial" charset="0"/>
              <a:buNone/>
            </a:pPr>
            <a:endParaRPr lang="zh-TW" altLang="en-US" sz="4400" dirty="0" smtClean="0"/>
          </a:p>
          <a:p>
            <a:pPr algn="ctr">
              <a:buFont typeface="Arial" charset="0"/>
              <a:buNone/>
            </a:pPr>
            <a:r>
              <a:rPr lang="zh-TW" altLang="en-US" sz="4400" b="1" dirty="0" smtClean="0">
                <a:solidFill>
                  <a:schemeClr val="tx2"/>
                </a:solidFill>
              </a:rPr>
              <a:t>簡報完畢</a:t>
            </a:r>
          </a:p>
          <a:p>
            <a:pPr algn="ctr">
              <a:buFont typeface="Arial" charset="0"/>
              <a:buNone/>
            </a:pPr>
            <a:r>
              <a:rPr lang="zh-TW" altLang="en-US" sz="4400" b="1" dirty="0" smtClean="0">
                <a:solidFill>
                  <a:schemeClr val="tx2"/>
                </a:solidFill>
              </a:rPr>
              <a:t>謝謝聆聽</a:t>
            </a:r>
          </a:p>
          <a:p>
            <a:pPr algn="ctr">
              <a:buFont typeface="Arial" charset="0"/>
              <a:buNone/>
            </a:pPr>
            <a:endParaRPr lang="zh-TW" altLang="en-US" sz="4400" b="1" dirty="0" smtClean="0">
              <a:solidFill>
                <a:schemeClr val="tx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校長篇</a:t>
            </a:r>
            <a:r>
              <a:rPr lang="en-US" altLang="zh-TW" b="1" dirty="0" smtClean="0"/>
              <a:t>-</a:t>
            </a:r>
            <a:r>
              <a:rPr lang="zh-TW" altLang="en-US" b="1" dirty="0" smtClean="0"/>
              <a:t>問題一</a:t>
            </a:r>
            <a:endParaRPr lang="zh-TW" altLang="en-US" b="1" dirty="0"/>
          </a:p>
        </p:txBody>
      </p:sp>
      <p:sp>
        <p:nvSpPr>
          <p:cNvPr id="3" name="內容版面配置區 2"/>
          <p:cNvSpPr>
            <a:spLocks noGrp="1"/>
          </p:cNvSpPr>
          <p:nvPr>
            <p:ph idx="1"/>
          </p:nvPr>
        </p:nvSpPr>
        <p:spPr>
          <a:xfrm>
            <a:off x="200024" y="2647951"/>
            <a:ext cx="8372475" cy="2095500"/>
          </a:xfrm>
        </p:spPr>
        <p:txBody>
          <a:bodyPr/>
          <a:lstStyle/>
          <a:p>
            <a:pPr algn="ctr">
              <a:buNone/>
            </a:pPr>
            <a:r>
              <a:rPr lang="en-US" altLang="zh-TW" sz="4400" b="1" dirty="0" smtClean="0"/>
              <a:t>	</a:t>
            </a:r>
            <a:r>
              <a:rPr lang="zh-TW" altLang="zh-TW" sz="4400" b="1" dirty="0" smtClean="0"/>
              <a:t>校長在學生進行志願選填試探的過程中，所擔任的角色為何？</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12</a:t>
            </a:fld>
            <a:endParaRPr lang="zh-TW"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3"/>
          <p:cNvPicPr>
            <a:picLocks noChangeAspect="1"/>
          </p:cNvPicPr>
          <p:nvPr/>
        </p:nvPicPr>
        <p:blipFill>
          <a:blip r:embed="rId2"/>
          <a:srcRect/>
          <a:stretch>
            <a:fillRect/>
          </a:stretch>
        </p:blipFill>
        <p:spPr bwMode="auto">
          <a:xfrm>
            <a:off x="285750" y="1249776"/>
            <a:ext cx="8486775" cy="5384387"/>
          </a:xfrm>
          <a:prstGeom prst="rect">
            <a:avLst/>
          </a:prstGeom>
          <a:noFill/>
          <a:ln w="9525">
            <a:noFill/>
            <a:miter lim="800000"/>
            <a:headEnd/>
            <a:tailEnd/>
          </a:ln>
        </p:spPr>
      </p:pic>
      <p:sp>
        <p:nvSpPr>
          <p:cNvPr id="4" name="文字方塊 3"/>
          <p:cNvSpPr txBox="1"/>
          <p:nvPr/>
        </p:nvSpPr>
        <p:spPr>
          <a:xfrm>
            <a:off x="762001" y="476250"/>
            <a:ext cx="7505700" cy="818814"/>
          </a:xfrm>
          <a:prstGeom prst="rect">
            <a:avLst/>
          </a:prstGeom>
          <a:noFill/>
        </p:spPr>
        <p:txBody>
          <a:bodyPr wrap="square" rtlCol="0">
            <a:spAutoFit/>
          </a:bodyPr>
          <a:lstStyle/>
          <a:p>
            <a:pPr>
              <a:lnSpc>
                <a:spcPts val="2800"/>
              </a:lnSpc>
            </a:pPr>
            <a:r>
              <a:rPr lang="zh-TW" altLang="en-US" sz="3200" dirty="0" smtClean="0">
                <a:latin typeface="+mn-ea"/>
                <a:ea typeface="+mn-ea"/>
              </a:rPr>
              <a:t>由校長擔任召集人，以督導各校生涯發展教育之推行。</a:t>
            </a:r>
            <a:endParaRPr lang="zh-TW" altLang="en-US" sz="3200" dirty="0">
              <a:latin typeface="+mn-ea"/>
              <a:ea typeface="+mn-e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419350" y="466725"/>
            <a:ext cx="5400675" cy="584775"/>
          </a:xfrm>
          <a:prstGeom prst="rect">
            <a:avLst/>
          </a:prstGeom>
          <a:noFill/>
        </p:spPr>
        <p:txBody>
          <a:bodyPr wrap="square" rtlCol="0">
            <a:spAutoFit/>
          </a:bodyPr>
          <a:lstStyle/>
          <a:p>
            <a:r>
              <a:rPr lang="zh-TW" altLang="en-US" sz="3200" dirty="0" smtClean="0"/>
              <a:t>校長應統籌學校相關資源</a:t>
            </a:r>
            <a:endParaRPr lang="zh-TW" altLang="en-US" sz="3200" dirty="0"/>
          </a:p>
        </p:txBody>
      </p:sp>
      <p:pic>
        <p:nvPicPr>
          <p:cNvPr id="2050" name="Picture 2" descr="106志願選填日期"/>
          <p:cNvPicPr>
            <a:picLocks noChangeAspect="1" noChangeArrowheads="1"/>
          </p:cNvPicPr>
          <p:nvPr/>
        </p:nvPicPr>
        <p:blipFill>
          <a:blip r:embed="rId2"/>
          <a:srcRect/>
          <a:stretch>
            <a:fillRect/>
          </a:stretch>
        </p:blipFill>
        <p:spPr bwMode="auto">
          <a:xfrm>
            <a:off x="924128" y="1019677"/>
            <a:ext cx="7684850" cy="5565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校長篇</a:t>
            </a:r>
            <a:r>
              <a:rPr lang="en-US" altLang="zh-TW" b="1" dirty="0" smtClean="0"/>
              <a:t>-</a:t>
            </a:r>
            <a:r>
              <a:rPr lang="zh-TW" altLang="en-US" b="1" dirty="0" smtClean="0"/>
              <a:t>問題二</a:t>
            </a:r>
            <a:endParaRPr lang="zh-TW" altLang="en-US" b="1" dirty="0"/>
          </a:p>
        </p:txBody>
      </p:sp>
      <p:sp>
        <p:nvSpPr>
          <p:cNvPr id="3" name="內容版面配置區 2"/>
          <p:cNvSpPr>
            <a:spLocks noGrp="1"/>
          </p:cNvSpPr>
          <p:nvPr>
            <p:ph idx="1"/>
          </p:nvPr>
        </p:nvSpPr>
        <p:spPr>
          <a:xfrm>
            <a:off x="295275" y="2647951"/>
            <a:ext cx="8229600" cy="2095500"/>
          </a:xfrm>
        </p:spPr>
        <p:txBody>
          <a:bodyPr/>
          <a:lstStyle/>
          <a:p>
            <a:pPr algn="ctr">
              <a:buNone/>
            </a:pPr>
            <a:r>
              <a:rPr lang="en-US" altLang="zh-TW" sz="4400" b="1" dirty="0" smtClean="0"/>
              <a:t>	</a:t>
            </a:r>
            <a:r>
              <a:rPr lang="zh-TW" altLang="zh-TW" sz="4400" b="1" dirty="0" smtClean="0"/>
              <a:t>學校協助學生進行志願選填試探作業，各處室職責為何？</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15</a:t>
            </a:fld>
            <a:endParaRPr lang="zh-TW"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志願選填日期"/>
          <p:cNvPicPr>
            <a:picLocks noChangeAspect="1" noChangeArrowheads="1"/>
          </p:cNvPicPr>
          <p:nvPr/>
        </p:nvPicPr>
        <p:blipFill>
          <a:blip r:embed="rId2"/>
          <a:srcRect l="5449" r="1271"/>
          <a:stretch>
            <a:fillRect/>
          </a:stretch>
        </p:blipFill>
        <p:spPr bwMode="auto">
          <a:xfrm>
            <a:off x="20762" y="1392182"/>
            <a:ext cx="9123238" cy="44735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校長篇</a:t>
            </a:r>
            <a:r>
              <a:rPr lang="en-US" altLang="zh-TW" b="1" dirty="0" smtClean="0"/>
              <a:t>-</a:t>
            </a:r>
            <a:r>
              <a:rPr lang="zh-TW" altLang="en-US" b="1" dirty="0" smtClean="0"/>
              <a:t>問題三</a:t>
            </a:r>
            <a:endParaRPr lang="zh-TW" altLang="en-US" b="1" dirty="0"/>
          </a:p>
        </p:txBody>
      </p:sp>
      <p:sp>
        <p:nvSpPr>
          <p:cNvPr id="3" name="內容版面配置區 2"/>
          <p:cNvSpPr>
            <a:spLocks noGrp="1"/>
          </p:cNvSpPr>
          <p:nvPr>
            <p:ph idx="1"/>
          </p:nvPr>
        </p:nvSpPr>
        <p:spPr>
          <a:xfrm>
            <a:off x="390525" y="2647951"/>
            <a:ext cx="8229600" cy="2095500"/>
          </a:xfrm>
        </p:spPr>
        <p:txBody>
          <a:bodyPr/>
          <a:lstStyle/>
          <a:p>
            <a:pPr algn="ctr">
              <a:buNone/>
            </a:pPr>
            <a:r>
              <a:rPr lang="en-US" altLang="zh-TW" sz="4400" b="1" dirty="0" smtClean="0"/>
              <a:t>	</a:t>
            </a:r>
            <a:r>
              <a:rPr lang="zh-TW" altLang="en-US" sz="4400" b="1" dirty="0" smtClean="0"/>
              <a:t>志願選填試探與輔導之</a:t>
            </a:r>
            <a:endParaRPr lang="en-US" altLang="zh-TW" sz="4400" b="1" dirty="0" smtClean="0"/>
          </a:p>
          <a:p>
            <a:pPr algn="ctr">
              <a:buNone/>
            </a:pPr>
            <a:r>
              <a:rPr lang="zh-TW" altLang="en-US" sz="4400" b="1" dirty="0" smtClean="0"/>
              <a:t>目的為何？</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17</a:t>
            </a:fld>
            <a:endParaRPr lang="zh-TW"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資料庫圖表 13"/>
          <p:cNvGraphicFramePr/>
          <p:nvPr/>
        </p:nvGraphicFramePr>
        <p:xfrm>
          <a:off x="1019175" y="723900"/>
          <a:ext cx="7181850" cy="5581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a:t>
            </a:fld>
            <a:endParaRPr lang="zh-TW" altLang="en-US"/>
          </a:p>
        </p:txBody>
      </p:sp>
      <p:sp>
        <p:nvSpPr>
          <p:cNvPr id="5" name="矩形 4"/>
          <p:cNvSpPr/>
          <p:nvPr/>
        </p:nvSpPr>
        <p:spPr>
          <a:xfrm>
            <a:off x="1510960" y="2752530"/>
            <a:ext cx="5906868"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TW" altLang="en-US" sz="5400" b="1" cap="none" spc="50" dirty="0" smtClean="0">
                <a:ln w="11430"/>
                <a:solidFill>
                  <a:schemeClr val="bg2">
                    <a:lumMod val="25000"/>
                  </a:schemeClr>
                </a:solidFill>
                <a:effectLst>
                  <a:outerShdw blurRad="76200" dist="50800" dir="5400000" algn="tl" rotWithShape="0">
                    <a:srgbClr val="000000">
                      <a:alpha val="65000"/>
                    </a:srgbClr>
                  </a:outerShdw>
                </a:effectLst>
              </a:rPr>
              <a:t>緣　起</a:t>
            </a:r>
            <a:endParaRPr lang="zh-TW" altLang="en-US" sz="5400" b="1" cap="none" spc="50" dirty="0">
              <a:ln w="11430"/>
              <a:solidFill>
                <a:schemeClr val="bg2">
                  <a:lumMod val="25000"/>
                </a:schemeClr>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校長篇</a:t>
            </a:r>
            <a:r>
              <a:rPr lang="en-US" altLang="zh-TW" b="1" dirty="0" smtClean="0"/>
              <a:t>-</a:t>
            </a:r>
            <a:r>
              <a:rPr lang="zh-TW" altLang="en-US" b="1" dirty="0" smtClean="0"/>
              <a:t>問題四</a:t>
            </a:r>
            <a:endParaRPr lang="zh-TW" altLang="en-US" b="1" dirty="0"/>
          </a:p>
        </p:txBody>
      </p:sp>
      <p:sp>
        <p:nvSpPr>
          <p:cNvPr id="3" name="內容版面配置區 2"/>
          <p:cNvSpPr>
            <a:spLocks noGrp="1"/>
          </p:cNvSpPr>
          <p:nvPr>
            <p:ph idx="1"/>
          </p:nvPr>
        </p:nvSpPr>
        <p:spPr>
          <a:xfrm>
            <a:off x="438150" y="2647951"/>
            <a:ext cx="8229600" cy="2095500"/>
          </a:xfrm>
        </p:spPr>
        <p:txBody>
          <a:bodyPr/>
          <a:lstStyle/>
          <a:p>
            <a:pPr algn="ctr">
              <a:buNone/>
            </a:pPr>
            <a:r>
              <a:rPr lang="en-US" sz="4400" b="1" dirty="0" smtClean="0"/>
              <a:t>	105</a:t>
            </a:r>
            <a:r>
              <a:rPr lang="zh-TW" altLang="en-US" sz="4400" b="1" dirty="0" smtClean="0"/>
              <a:t>學年度九年級應屆畢業生志願選填試探之輔導作為及重點為何？</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19</a:t>
            </a:fld>
            <a:endParaRPr lang="zh-TW"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bwMode="auto">
          <a:xfrm>
            <a:off x="438151" y="885825"/>
            <a:ext cx="8162924"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altLang="en-US" sz="3200" dirty="0" smtClean="0"/>
              <a:t>一、宣導培訓階段：</a:t>
            </a:r>
            <a:r>
              <a:rPr lang="en-US" altLang="zh-TW" sz="3200" dirty="0" smtClean="0"/>
              <a:t>106</a:t>
            </a:r>
            <a:r>
              <a:rPr lang="zh-TW" altLang="en-US" sz="3200" dirty="0" smtClean="0"/>
              <a:t>年</a:t>
            </a:r>
            <a:r>
              <a:rPr lang="en-US" altLang="zh-TW" sz="3200" dirty="0" smtClean="0"/>
              <a:t>1</a:t>
            </a:r>
            <a:r>
              <a:rPr lang="zh-TW" altLang="en-US" sz="3200" dirty="0" smtClean="0"/>
              <a:t>月</a:t>
            </a:r>
            <a:r>
              <a:rPr lang="en-US" altLang="zh-TW" sz="3200" dirty="0" smtClean="0"/>
              <a:t>20</a:t>
            </a:r>
            <a:r>
              <a:rPr lang="zh-TW" altLang="en-US" sz="3200" dirty="0" smtClean="0"/>
              <a:t>日前</a:t>
            </a:r>
          </a:p>
        </p:txBody>
      </p:sp>
      <p:sp>
        <p:nvSpPr>
          <p:cNvPr id="10" name="圓角矩形 9"/>
          <p:cNvSpPr/>
          <p:nvPr/>
        </p:nvSpPr>
        <p:spPr bwMode="auto">
          <a:xfrm>
            <a:off x="428626" y="2171700"/>
            <a:ext cx="8162924"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a:lnSpc>
                <a:spcPts val="2400"/>
              </a:lnSpc>
            </a:pPr>
            <a:r>
              <a:rPr lang="zh-TW" altLang="en-US" sz="3200" dirty="0" smtClean="0"/>
              <a:t>二、選填試探及輔導階段：</a:t>
            </a:r>
            <a:endParaRPr lang="en-US" altLang="zh-TW" sz="3200" dirty="0" smtClean="0"/>
          </a:p>
          <a:p>
            <a:pPr lvl="0" algn="ctr">
              <a:lnSpc>
                <a:spcPts val="2400"/>
              </a:lnSpc>
            </a:pPr>
            <a:r>
              <a:rPr lang="en-US" sz="3200" dirty="0" smtClean="0"/>
              <a:t>106</a:t>
            </a:r>
            <a:r>
              <a:rPr lang="zh-TW" altLang="en-US" sz="3200" dirty="0" smtClean="0"/>
              <a:t>年</a:t>
            </a:r>
            <a:r>
              <a:rPr lang="en-US" sz="3200" dirty="0" smtClean="0"/>
              <a:t>1</a:t>
            </a:r>
            <a:r>
              <a:rPr lang="zh-TW" altLang="en-US" sz="3200" dirty="0" smtClean="0"/>
              <a:t>月到</a:t>
            </a:r>
            <a:r>
              <a:rPr lang="en-US" sz="3200" dirty="0" smtClean="0"/>
              <a:t>106</a:t>
            </a:r>
            <a:r>
              <a:rPr lang="zh-TW" altLang="en-US" sz="3200" dirty="0" smtClean="0"/>
              <a:t>年</a:t>
            </a:r>
            <a:r>
              <a:rPr lang="en-US" sz="3200" dirty="0" smtClean="0"/>
              <a:t>6</a:t>
            </a:r>
            <a:r>
              <a:rPr lang="zh-TW" altLang="en-US" sz="3200" dirty="0" smtClean="0"/>
              <a:t>月</a:t>
            </a:r>
            <a:endParaRPr lang="zh-TW" altLang="en-US" sz="3200" dirty="0"/>
          </a:p>
        </p:txBody>
      </p:sp>
      <p:sp>
        <p:nvSpPr>
          <p:cNvPr id="17" name="文字方塊 16"/>
          <p:cNvSpPr txBox="1"/>
          <p:nvPr/>
        </p:nvSpPr>
        <p:spPr>
          <a:xfrm>
            <a:off x="28576" y="3448049"/>
            <a:ext cx="9115424" cy="2031325"/>
          </a:xfrm>
          <a:prstGeom prst="rect">
            <a:avLst/>
          </a:prstGeom>
          <a:noFill/>
        </p:spPr>
        <p:txBody>
          <a:bodyPr wrap="square" rtlCol="0">
            <a:spAutoFit/>
          </a:bodyPr>
          <a:lstStyle/>
          <a:p>
            <a:pPr marL="457200" lvl="0" indent="-457200">
              <a:buFont typeface="+mj-lt"/>
              <a:buAutoNum type="arabicPeriod"/>
            </a:pPr>
            <a:r>
              <a:rPr lang="zh-TW" altLang="en-US" sz="2800" dirty="0" smtClean="0">
                <a:solidFill>
                  <a:srgbClr val="C00000"/>
                </a:solidFill>
              </a:rPr>
              <a:t>探索體驗階段 </a:t>
            </a:r>
            <a:r>
              <a:rPr lang="en-US" sz="2800" dirty="0" smtClean="0">
                <a:solidFill>
                  <a:srgbClr val="C00000"/>
                </a:solidFill>
              </a:rPr>
              <a:t>(</a:t>
            </a:r>
            <a:r>
              <a:rPr lang="zh-TW" altLang="en-US" sz="2800" dirty="0" smtClean="0">
                <a:solidFill>
                  <a:srgbClr val="C00000"/>
                </a:solidFill>
              </a:rPr>
              <a:t>志願選填試探</a:t>
            </a:r>
            <a:r>
              <a:rPr lang="en-US" sz="2800" dirty="0" smtClean="0">
                <a:solidFill>
                  <a:srgbClr val="C00000"/>
                </a:solidFill>
              </a:rPr>
              <a:t>)</a:t>
            </a:r>
            <a:r>
              <a:rPr lang="zh-TW" altLang="en-US" sz="2800" dirty="0" smtClean="0"/>
              <a:t>：</a:t>
            </a:r>
            <a:r>
              <a:rPr lang="en-US" sz="2800" dirty="0" smtClean="0"/>
              <a:t>106</a:t>
            </a:r>
            <a:r>
              <a:rPr lang="zh-TW" altLang="en-US" sz="2800" dirty="0" smtClean="0"/>
              <a:t>年</a:t>
            </a:r>
            <a:r>
              <a:rPr lang="en-US" sz="2800" dirty="0" smtClean="0"/>
              <a:t>1</a:t>
            </a:r>
            <a:r>
              <a:rPr lang="zh-TW" altLang="en-US" sz="2800" dirty="0" smtClean="0"/>
              <a:t>月至</a:t>
            </a:r>
            <a:r>
              <a:rPr lang="en-US" sz="2800" dirty="0" smtClean="0"/>
              <a:t>106</a:t>
            </a:r>
            <a:r>
              <a:rPr lang="zh-TW" altLang="en-US" sz="2800" dirty="0" smtClean="0"/>
              <a:t>年</a:t>
            </a:r>
            <a:r>
              <a:rPr lang="en-US" sz="2800" dirty="0" smtClean="0"/>
              <a:t>3</a:t>
            </a:r>
            <a:r>
              <a:rPr lang="zh-TW" altLang="en-US" sz="2800" dirty="0" smtClean="0"/>
              <a:t>月由</a:t>
            </a:r>
            <a:r>
              <a:rPr lang="zh-TW" altLang="en-US" sz="2800" b="1" dirty="0" smtClean="0"/>
              <a:t>教務處</a:t>
            </a:r>
            <a:r>
              <a:rPr lang="zh-TW" altLang="en-US" sz="2800" dirty="0" smtClean="0"/>
              <a:t>指導學生熟悉選填系統</a:t>
            </a:r>
            <a:endParaRPr lang="en-US" altLang="zh-TW" sz="2800" dirty="0" smtClean="0"/>
          </a:p>
          <a:p>
            <a:pPr marL="457200" lvl="0" indent="-457200">
              <a:buFont typeface="+mj-lt"/>
              <a:buAutoNum type="arabicPeriod"/>
            </a:pPr>
            <a:r>
              <a:rPr lang="zh-TW" altLang="en-US" sz="2800" dirty="0" smtClean="0">
                <a:solidFill>
                  <a:srgbClr val="C00000"/>
                </a:solidFill>
              </a:rPr>
              <a:t>統整省思階段</a:t>
            </a:r>
            <a:r>
              <a:rPr lang="en-US" sz="2800" dirty="0" smtClean="0">
                <a:solidFill>
                  <a:srgbClr val="C00000"/>
                </a:solidFill>
              </a:rPr>
              <a:t>(</a:t>
            </a:r>
            <a:r>
              <a:rPr lang="zh-TW" altLang="en-US" sz="2800" dirty="0" smtClean="0">
                <a:solidFill>
                  <a:srgbClr val="C00000"/>
                </a:solidFill>
              </a:rPr>
              <a:t>志願選填後輔導</a:t>
            </a:r>
            <a:r>
              <a:rPr lang="en-US" sz="2800" dirty="0" smtClean="0">
                <a:solidFill>
                  <a:srgbClr val="C00000"/>
                </a:solidFill>
              </a:rPr>
              <a:t>)</a:t>
            </a:r>
            <a:r>
              <a:rPr lang="zh-TW" altLang="en-US" sz="2800" dirty="0" smtClean="0"/>
              <a:t>：</a:t>
            </a:r>
            <a:r>
              <a:rPr lang="en-US" sz="2800" dirty="0" smtClean="0"/>
              <a:t>106</a:t>
            </a:r>
            <a:r>
              <a:rPr lang="zh-TW" altLang="en-US" sz="2800" dirty="0" smtClean="0"/>
              <a:t>年</a:t>
            </a:r>
            <a:r>
              <a:rPr lang="en-US" sz="2800" dirty="0" smtClean="0"/>
              <a:t>4</a:t>
            </a:r>
            <a:r>
              <a:rPr lang="zh-TW" altLang="en-US" sz="2800" dirty="0" smtClean="0"/>
              <a:t>月至</a:t>
            </a:r>
            <a:r>
              <a:rPr lang="en-US" sz="2800" dirty="0" smtClean="0"/>
              <a:t>106</a:t>
            </a:r>
            <a:r>
              <a:rPr lang="zh-TW" altLang="en-US" sz="2800" dirty="0" smtClean="0"/>
              <a:t>年</a:t>
            </a:r>
            <a:r>
              <a:rPr lang="en-US" sz="2800" dirty="0" smtClean="0"/>
              <a:t>6</a:t>
            </a:r>
            <a:r>
              <a:rPr lang="zh-TW" altLang="en-US" sz="2800" dirty="0" smtClean="0"/>
              <a:t>月檢視學生志願選填是否定向或收斂</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校長篇</a:t>
            </a:r>
            <a:r>
              <a:rPr lang="en-US" altLang="zh-TW" b="1" dirty="0" smtClean="0"/>
              <a:t>-</a:t>
            </a:r>
            <a:r>
              <a:rPr lang="zh-TW" altLang="en-US" b="1" dirty="0" smtClean="0"/>
              <a:t>問題五</a:t>
            </a:r>
            <a:endParaRPr lang="zh-TW" altLang="en-US" b="1" dirty="0"/>
          </a:p>
        </p:txBody>
      </p:sp>
      <p:sp>
        <p:nvSpPr>
          <p:cNvPr id="3" name="內容版面配置區 2"/>
          <p:cNvSpPr>
            <a:spLocks noGrp="1"/>
          </p:cNvSpPr>
          <p:nvPr>
            <p:ph idx="1"/>
          </p:nvPr>
        </p:nvSpPr>
        <p:spPr>
          <a:xfrm>
            <a:off x="257174" y="1981201"/>
            <a:ext cx="8467725" cy="2095500"/>
          </a:xfrm>
        </p:spPr>
        <p:txBody>
          <a:bodyPr anchor="t"/>
          <a:lstStyle/>
          <a:p>
            <a:pPr algn="ctr">
              <a:buNone/>
            </a:pPr>
            <a:r>
              <a:rPr lang="en-US" altLang="zh-TW" sz="4400" b="1" dirty="0" smtClean="0"/>
              <a:t>	</a:t>
            </a:r>
            <a:r>
              <a:rPr lang="zh-TW" altLang="en-US" sz="4400" b="1" dirty="0" smtClean="0"/>
              <a:t>各縣市政府及學校端辦理「學生志願選填試探後輔導作為」的單一窗口分別為何？</a:t>
            </a:r>
            <a:endParaRPr lang="en-US" altLang="zh-TW" sz="4400" b="1" dirty="0" smtClean="0"/>
          </a:p>
          <a:p>
            <a:pPr algn="ctr">
              <a:buNone/>
            </a:pPr>
            <a:r>
              <a:rPr lang="en-US" altLang="zh-TW" sz="4400" b="1" dirty="0" smtClean="0"/>
              <a:t>	</a:t>
            </a:r>
            <a:r>
              <a:rPr lang="zh-TW" altLang="en-US" sz="4400" b="1" dirty="0" smtClean="0"/>
              <a:t>此窗口如何連結並落實三級輔導工作，以協助學生適性發展？</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21</a:t>
            </a:fld>
            <a:endParaRPr lang="zh-TW"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資料庫圖表 10"/>
          <p:cNvGraphicFramePr/>
          <p:nvPr/>
        </p:nvGraphicFramePr>
        <p:xfrm>
          <a:off x="400047" y="1781174"/>
          <a:ext cx="8353427" cy="307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矩形 11"/>
          <p:cNvSpPr/>
          <p:nvPr/>
        </p:nvSpPr>
        <p:spPr bwMode="auto">
          <a:xfrm>
            <a:off x="2667000" y="1571625"/>
            <a:ext cx="600075" cy="3609975"/>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lang="zh-TW" altLang="en-US" sz="2800" dirty="0" smtClean="0">
                <a:solidFill>
                  <a:schemeClr val="tx1"/>
                </a:solidFill>
                <a:latin typeface="Times New Roman" pitchFamily="18" charset="0"/>
                <a:ea typeface="標楷體" pitchFamily="65" charset="-120"/>
              </a:rPr>
              <a:t>專業輔</a:t>
            </a:r>
            <a:r>
              <a:rPr kumimoji="1" lang="zh-TW" altLang="en-US" sz="2800" b="0" i="0" u="none" strike="noStrike" cap="none" normalizeH="0" baseline="0" dirty="0" smtClean="0">
                <a:ln>
                  <a:noFill/>
                </a:ln>
                <a:solidFill>
                  <a:schemeClr val="tx1"/>
                </a:solidFill>
                <a:effectLst/>
                <a:latin typeface="Times New Roman" pitchFamily="18" charset="0"/>
                <a:ea typeface="標楷體" pitchFamily="65" charset="-120"/>
              </a:rPr>
              <a:t>導諮商介入</a:t>
            </a:r>
          </a:p>
        </p:txBody>
      </p:sp>
      <p:sp>
        <p:nvSpPr>
          <p:cNvPr id="13" name="矩形 12"/>
          <p:cNvSpPr/>
          <p:nvPr/>
        </p:nvSpPr>
        <p:spPr bwMode="auto">
          <a:xfrm>
            <a:off x="5800724" y="1343026"/>
            <a:ext cx="600075" cy="3895724"/>
          </a:xfrm>
          <a:prstGeom prst="rect">
            <a:avLst/>
          </a:prstGeom>
          <a:no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r>
              <a:rPr lang="zh-TW" altLang="en-US" sz="2800" dirty="0"/>
              <a:t>教育局處及</a:t>
            </a:r>
            <a:r>
              <a:rPr lang="zh-TW" altLang="en-US" sz="2800" dirty="0" smtClean="0"/>
              <a:t>相關協助</a:t>
            </a:r>
            <a:endParaRPr kumimoji="1" lang="zh-TW" altLang="en-US" sz="2800" b="0" i="0" u="none" strike="noStrike" cap="none" normalizeH="0" baseline="0" dirty="0" smtClean="0">
              <a:ln>
                <a:noFill/>
              </a:ln>
              <a:solidFill>
                <a:schemeClr val="tx1"/>
              </a:solidFill>
              <a:effectLst/>
              <a:latin typeface="Times New Roman" pitchFamily="18" charset="0"/>
              <a:ea typeface="標楷體" pitchFamily="65"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校長篇</a:t>
            </a:r>
            <a:r>
              <a:rPr lang="en-US" altLang="zh-TW" b="1" dirty="0" smtClean="0"/>
              <a:t>-</a:t>
            </a:r>
            <a:r>
              <a:rPr lang="zh-TW" altLang="en-US" b="1" dirty="0" smtClean="0"/>
              <a:t>問題六</a:t>
            </a:r>
            <a:endParaRPr lang="zh-TW" altLang="en-US" b="1" dirty="0"/>
          </a:p>
        </p:txBody>
      </p:sp>
      <p:sp>
        <p:nvSpPr>
          <p:cNvPr id="3" name="內容版面配置區 2"/>
          <p:cNvSpPr>
            <a:spLocks noGrp="1"/>
          </p:cNvSpPr>
          <p:nvPr>
            <p:ph idx="1"/>
          </p:nvPr>
        </p:nvSpPr>
        <p:spPr>
          <a:xfrm>
            <a:off x="409575" y="2638426"/>
            <a:ext cx="8229600" cy="2095500"/>
          </a:xfrm>
        </p:spPr>
        <p:txBody>
          <a:bodyPr/>
          <a:lstStyle/>
          <a:p>
            <a:pPr algn="ctr">
              <a:buNone/>
            </a:pPr>
            <a:r>
              <a:rPr lang="en-US" altLang="zh-TW" sz="4400" b="1" dirty="0" smtClean="0"/>
              <a:t>	</a:t>
            </a:r>
            <a:r>
              <a:rPr lang="zh-TW" altLang="en-US" sz="4400" b="1" dirty="0" smtClean="0"/>
              <a:t>「志願選填試探及輔導系統」除了協助學生自我探索外，是否還有其他功能？</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23</a:t>
            </a:fld>
            <a:endParaRPr lang="zh-TW"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42900" y="971550"/>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一、提供學生熟悉志願選填系統操作機會</a:t>
            </a:r>
          </a:p>
        </p:txBody>
      </p:sp>
      <p:sp>
        <p:nvSpPr>
          <p:cNvPr id="11" name="圓角矩形 10"/>
          <p:cNvSpPr/>
          <p:nvPr/>
        </p:nvSpPr>
        <p:spPr bwMode="auto">
          <a:xfrm>
            <a:off x="333375" y="2276475"/>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nSpc>
                <a:spcPts val="2400"/>
              </a:lnSpc>
            </a:pPr>
            <a:r>
              <a:rPr lang="zh-TW" altLang="en-US" sz="3200" dirty="0" smtClean="0"/>
              <a:t>二、提供各入學管道招生名額</a:t>
            </a:r>
          </a:p>
        </p:txBody>
      </p:sp>
      <p:sp>
        <p:nvSpPr>
          <p:cNvPr id="14" name="圓角矩形 13"/>
          <p:cNvSpPr/>
          <p:nvPr/>
        </p:nvSpPr>
        <p:spPr bwMode="auto">
          <a:xfrm>
            <a:off x="323850" y="3619500"/>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三、連結高中職與五專群科的學校和課程資訊</a:t>
            </a:r>
          </a:p>
        </p:txBody>
      </p:sp>
      <p:sp>
        <p:nvSpPr>
          <p:cNvPr id="15" name="圓角矩形 14"/>
          <p:cNvSpPr/>
          <p:nvPr/>
        </p:nvSpPr>
        <p:spPr bwMode="auto">
          <a:xfrm>
            <a:off x="314325" y="4924425"/>
            <a:ext cx="8458200" cy="1085850"/>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nSpc>
                <a:spcPts val="2400"/>
              </a:lnSpc>
            </a:pPr>
            <a:r>
              <a:rPr lang="zh-TW" altLang="en-US" sz="3200" dirty="0" smtClean="0"/>
              <a:t>四、提供各就學區進行學生志願選填結果分析</a:t>
            </a:r>
            <a:endParaRPr lang="zh-TW" altLang="en-US" sz="3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校長篇</a:t>
            </a:r>
            <a:r>
              <a:rPr lang="en-US" altLang="zh-TW" b="1" dirty="0" smtClean="0"/>
              <a:t>-</a:t>
            </a:r>
            <a:r>
              <a:rPr lang="zh-TW" altLang="en-US" b="1" dirty="0" smtClean="0"/>
              <a:t>問題七</a:t>
            </a:r>
            <a:endParaRPr lang="zh-TW" altLang="en-US" b="1" dirty="0"/>
          </a:p>
        </p:txBody>
      </p:sp>
      <p:sp>
        <p:nvSpPr>
          <p:cNvPr id="3" name="內容版面配置區 2"/>
          <p:cNvSpPr>
            <a:spLocks noGrp="1"/>
          </p:cNvSpPr>
          <p:nvPr>
            <p:ph idx="1"/>
          </p:nvPr>
        </p:nvSpPr>
        <p:spPr>
          <a:xfrm>
            <a:off x="342900" y="2447926"/>
            <a:ext cx="8229600" cy="2095500"/>
          </a:xfrm>
        </p:spPr>
        <p:txBody>
          <a:bodyPr/>
          <a:lstStyle/>
          <a:p>
            <a:pPr algn="ctr">
              <a:buNone/>
            </a:pPr>
            <a:r>
              <a:rPr lang="en-US" altLang="zh-TW" sz="4400" b="1" dirty="0" smtClean="0"/>
              <a:t>	</a:t>
            </a:r>
            <a:r>
              <a:rPr lang="zh-TW" altLang="en-US" sz="4400" b="1" dirty="0" smtClean="0"/>
              <a:t>如果學生不是國中應屆畢業生，但也想要參加當年度的免試入學申請，學校可以如何提供協助？</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25</a:t>
            </a:fld>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419100" y="1838326"/>
            <a:ext cx="8039100" cy="2895599"/>
          </a:xfrm>
        </p:spPr>
        <p:txBody>
          <a:bodyPr/>
          <a:lstStyle/>
          <a:p>
            <a:pPr>
              <a:buNone/>
            </a:pPr>
            <a:r>
              <a:rPr lang="en-US" altLang="zh-TW" sz="3600" dirty="0" smtClean="0"/>
              <a:t>	</a:t>
            </a:r>
            <a:r>
              <a:rPr lang="zh-TW" sz="3600" dirty="0" smtClean="0">
                <a:solidFill>
                  <a:schemeClr val="tx1"/>
                </a:solidFill>
                <a:latin typeface="+mn-lt"/>
                <a:ea typeface="+mn-ea"/>
                <a:cs typeface="+mn-cs"/>
              </a:rPr>
              <a:t>本系統主要目的在針對</a:t>
            </a:r>
            <a:r>
              <a:rPr lang="zh-TW" sz="3600" b="1" dirty="0" smtClean="0">
                <a:solidFill>
                  <a:schemeClr val="tx1"/>
                </a:solidFill>
                <a:latin typeface="+mn-lt"/>
                <a:ea typeface="+mn-ea"/>
                <a:cs typeface="+mn-cs"/>
              </a:rPr>
              <a:t>應屆畢業九年級</a:t>
            </a:r>
            <a:r>
              <a:rPr lang="zh-TW" sz="3600" dirty="0" smtClean="0">
                <a:solidFill>
                  <a:schemeClr val="tx1"/>
                </a:solidFill>
                <a:latin typeface="+mn-lt"/>
                <a:ea typeface="+mn-ea"/>
                <a:cs typeface="+mn-cs"/>
              </a:rPr>
              <a:t>的同學，倘非應屆畢業同學亦想參加免試入學申請，建議原畢業國中導師或輔導老師提供相關諮詢，亦可參閱國中畢業生適性入學宣導網站。</a:t>
            </a:r>
          </a:p>
          <a:p>
            <a:pPr>
              <a:buNone/>
            </a:pPr>
            <a:endParaRPr lang="zh-TW" altLang="en-US" sz="3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27</a:t>
            </a:fld>
            <a:endParaRPr lang="zh-TW" altLang="en-US"/>
          </a:p>
        </p:txBody>
      </p:sp>
      <p:graphicFrame>
        <p:nvGraphicFramePr>
          <p:cNvPr id="6" name="資料庫圖表 5"/>
          <p:cNvGraphicFramePr/>
          <p:nvPr/>
        </p:nvGraphicFramePr>
        <p:xfrm>
          <a:off x="504826" y="676276"/>
          <a:ext cx="8267700" cy="588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問題一</a:t>
            </a:r>
            <a:endParaRPr lang="zh-TW" altLang="en-US" b="1" dirty="0"/>
          </a:p>
        </p:txBody>
      </p:sp>
      <p:sp>
        <p:nvSpPr>
          <p:cNvPr id="3" name="內容版面配置區 2"/>
          <p:cNvSpPr>
            <a:spLocks noGrp="1"/>
          </p:cNvSpPr>
          <p:nvPr>
            <p:ph idx="1"/>
          </p:nvPr>
        </p:nvSpPr>
        <p:spPr>
          <a:xfrm>
            <a:off x="390525" y="2647951"/>
            <a:ext cx="8229600" cy="2095500"/>
          </a:xfrm>
        </p:spPr>
        <p:txBody>
          <a:bodyPr/>
          <a:lstStyle/>
          <a:p>
            <a:pPr algn="ctr">
              <a:buNone/>
            </a:pPr>
            <a:r>
              <a:rPr lang="en-US" altLang="zh-TW" sz="4400" b="1" dirty="0" smtClean="0"/>
              <a:t>	</a:t>
            </a:r>
            <a:r>
              <a:rPr lang="zh-TW" altLang="en-US" sz="4400" b="1" dirty="0" smtClean="0"/>
              <a:t>在志願選填之前，如何協助學生分辨學術傾向或職業傾向？</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28</a:t>
            </a:fld>
            <a:endParaRPr lang="zh-TW"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LN05_002_1414350008824_95408_ver1.1.jpg"/>
          <p:cNvPicPr>
            <a:picLocks noGrp="1" noChangeAspect="1"/>
          </p:cNvPicPr>
          <p:nvPr>
            <p:ph idx="1"/>
          </p:nvPr>
        </p:nvPicPr>
        <p:blipFill>
          <a:blip r:embed="rId2"/>
          <a:stretch>
            <a:fillRect/>
          </a:stretch>
        </p:blipFill>
        <p:spPr>
          <a:xfrm>
            <a:off x="1695448" y="2645722"/>
            <a:ext cx="5086351" cy="3155127"/>
          </a:xfrm>
        </p:spPr>
      </p:pic>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2</a:t>
            </a:fld>
            <a:endParaRPr lang="zh-TW" altLang="en-US"/>
          </a:p>
        </p:txBody>
      </p:sp>
      <p:pic>
        <p:nvPicPr>
          <p:cNvPr id="6" name="圖片 5" descr="37.JPG"/>
          <p:cNvPicPr>
            <a:picLocks noChangeAspect="1"/>
          </p:cNvPicPr>
          <p:nvPr/>
        </p:nvPicPr>
        <p:blipFill>
          <a:blip r:embed="rId3"/>
          <a:stretch>
            <a:fillRect/>
          </a:stretch>
        </p:blipFill>
        <p:spPr>
          <a:xfrm>
            <a:off x="2019299" y="1142999"/>
            <a:ext cx="4324351" cy="9771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p:cNvGraphicFramePr/>
          <p:nvPr/>
        </p:nvGraphicFramePr>
        <p:xfrm>
          <a:off x="657226" y="838201"/>
          <a:ext cx="7781924" cy="5524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問題二</a:t>
            </a:r>
            <a:endParaRPr lang="zh-TW" altLang="en-US" b="1" dirty="0"/>
          </a:p>
        </p:txBody>
      </p:sp>
      <p:sp>
        <p:nvSpPr>
          <p:cNvPr id="3" name="內容版面配置區 2"/>
          <p:cNvSpPr>
            <a:spLocks noGrp="1"/>
          </p:cNvSpPr>
          <p:nvPr>
            <p:ph idx="1"/>
          </p:nvPr>
        </p:nvSpPr>
        <p:spPr>
          <a:xfrm>
            <a:off x="390525" y="2647951"/>
            <a:ext cx="8229600" cy="2095500"/>
          </a:xfrm>
        </p:spPr>
        <p:txBody>
          <a:bodyPr/>
          <a:lstStyle/>
          <a:p>
            <a:pPr algn="ctr">
              <a:buNone/>
            </a:pPr>
            <a:r>
              <a:rPr lang="en-US" altLang="zh-TW" sz="4400" b="1" dirty="0" smtClean="0"/>
              <a:t>	</a:t>
            </a:r>
            <a:r>
              <a:rPr lang="zh-TW" altLang="en-US" sz="4400" b="1" dirty="0" smtClean="0"/>
              <a:t>國中教師如何藉由技職教育</a:t>
            </a:r>
            <a:r>
              <a:rPr lang="en-US" sz="4400" dirty="0" smtClean="0"/>
              <a:t>(</a:t>
            </a:r>
            <a:r>
              <a:rPr lang="zh-TW" altLang="en-US" sz="4400" b="1" dirty="0" smtClean="0"/>
              <a:t>職業類群</a:t>
            </a:r>
            <a:r>
              <a:rPr lang="en-US" sz="4400" dirty="0" smtClean="0"/>
              <a:t>)</a:t>
            </a:r>
            <a:r>
              <a:rPr lang="zh-TW" altLang="en-US" sz="4400" b="1" dirty="0" smtClean="0"/>
              <a:t>等相關資訊，協助學生進行適性輔導？</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30</a:t>
            </a:fld>
            <a:endParaRPr lang="zh-TW"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42900" y="1019175"/>
            <a:ext cx="8458200" cy="12382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一、教育部建置國中畢業生適性入學宣導網站並提供「適性入學宣導手冊」</a:t>
            </a:r>
          </a:p>
        </p:txBody>
      </p:sp>
      <p:sp>
        <p:nvSpPr>
          <p:cNvPr id="11" name="圓角矩形 10"/>
          <p:cNvSpPr/>
          <p:nvPr/>
        </p:nvSpPr>
        <p:spPr bwMode="auto">
          <a:xfrm>
            <a:off x="333375" y="2514598"/>
            <a:ext cx="8458200" cy="1533527"/>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二、高職及五專群科攻略相關資訊，請參考附錄一</a:t>
            </a:r>
            <a:r>
              <a:rPr lang="en-US" altLang="zh-TW" sz="3200" dirty="0" smtClean="0"/>
              <a:t>(P.43</a:t>
            </a:r>
            <a:r>
              <a:rPr lang="zh-TW" altLang="en-US" sz="3200" dirty="0" smtClean="0"/>
              <a:t>，提供輔導教師使用</a:t>
            </a:r>
            <a:r>
              <a:rPr lang="en-US" altLang="zh-TW" sz="3200" dirty="0" smtClean="0"/>
              <a:t>)</a:t>
            </a:r>
            <a:r>
              <a:rPr lang="zh-TW" altLang="en-US" sz="3200" dirty="0" smtClean="0"/>
              <a:t>、附錄二</a:t>
            </a:r>
            <a:r>
              <a:rPr lang="en-US" altLang="zh-TW" sz="3200" dirty="0" smtClean="0"/>
              <a:t>(P.49</a:t>
            </a:r>
            <a:r>
              <a:rPr lang="zh-TW" altLang="en-US" sz="3200" dirty="0" smtClean="0"/>
              <a:t>，提供一般教師使用</a:t>
            </a:r>
            <a:r>
              <a:rPr lang="en-US" altLang="zh-TW" sz="3200" dirty="0" smtClean="0"/>
              <a:t>)</a:t>
            </a:r>
            <a:endParaRPr lang="zh-TW" altLang="en-US" sz="3200" dirty="0" smtClean="0"/>
          </a:p>
        </p:txBody>
      </p:sp>
      <p:sp>
        <p:nvSpPr>
          <p:cNvPr id="14" name="圓角矩形 13"/>
          <p:cNvSpPr/>
          <p:nvPr/>
        </p:nvSpPr>
        <p:spPr bwMode="auto">
          <a:xfrm>
            <a:off x="323850" y="4286249"/>
            <a:ext cx="8458200" cy="1571625"/>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三、關於技職教育類群、科別、設科學校及未來升學進路，如附錄三</a:t>
            </a:r>
            <a:r>
              <a:rPr lang="en-US" altLang="zh-TW" sz="3200" dirty="0" smtClean="0"/>
              <a:t>(P.103)</a:t>
            </a:r>
            <a:endParaRPr lang="zh-TW" altLang="en-US" sz="32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問題三</a:t>
            </a:r>
            <a:endParaRPr lang="zh-TW" altLang="en-US" b="1" dirty="0"/>
          </a:p>
        </p:txBody>
      </p:sp>
      <p:sp>
        <p:nvSpPr>
          <p:cNvPr id="3" name="內容版面配置區 2"/>
          <p:cNvSpPr>
            <a:spLocks noGrp="1"/>
          </p:cNvSpPr>
          <p:nvPr>
            <p:ph idx="1"/>
          </p:nvPr>
        </p:nvSpPr>
        <p:spPr>
          <a:xfrm>
            <a:off x="390525" y="2647951"/>
            <a:ext cx="8229600" cy="2095500"/>
          </a:xfrm>
        </p:spPr>
        <p:txBody>
          <a:bodyPr/>
          <a:lstStyle/>
          <a:p>
            <a:pPr algn="ctr">
              <a:buNone/>
            </a:pPr>
            <a:r>
              <a:rPr lang="en-US" altLang="zh-TW" sz="4400" b="1" dirty="0" smtClean="0"/>
              <a:t>	</a:t>
            </a:r>
            <a:r>
              <a:rPr lang="zh-TW" altLang="en-US" sz="4400" b="1" dirty="0" smtClean="0"/>
              <a:t>針對志願選填試探的結果，教師該提供家長及學生哪些方面的諮詢？</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32</a:t>
            </a:fld>
            <a:endParaRPr lang="zh-TW"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42900" y="1800225"/>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一、自我探索</a:t>
            </a:r>
          </a:p>
        </p:txBody>
      </p:sp>
      <p:sp>
        <p:nvSpPr>
          <p:cNvPr id="11" name="圓角矩形 10"/>
          <p:cNvSpPr/>
          <p:nvPr/>
        </p:nvSpPr>
        <p:spPr bwMode="auto">
          <a:xfrm>
            <a:off x="333375" y="3105150"/>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ts val="2400"/>
              </a:lnSpc>
            </a:pPr>
            <a:r>
              <a:rPr lang="zh-TW" altLang="en-US" sz="3200" dirty="0" smtClean="0"/>
              <a:t>二、高中職、五專與職業資訊之瞭解</a:t>
            </a:r>
          </a:p>
        </p:txBody>
      </p:sp>
      <p:sp>
        <p:nvSpPr>
          <p:cNvPr id="14" name="圓角矩形 13"/>
          <p:cNvSpPr/>
          <p:nvPr/>
        </p:nvSpPr>
        <p:spPr bwMode="auto">
          <a:xfrm>
            <a:off x="352425" y="4381500"/>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三、環境中周遭他人的狀態與期望</a:t>
            </a:r>
          </a:p>
        </p:txBody>
      </p:sp>
      <p:sp>
        <p:nvSpPr>
          <p:cNvPr id="6" name="Rectangle 3"/>
          <p:cNvSpPr txBox="1">
            <a:spLocks/>
          </p:cNvSpPr>
          <p:nvPr/>
        </p:nvSpPr>
        <p:spPr bwMode="auto">
          <a:xfrm>
            <a:off x="742950" y="762001"/>
            <a:ext cx="7591425"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r>
              <a:rPr kumimoji="0" lang="zh-TW" sz="3400" b="0" i="0" u="none" strike="noStrike" kern="0" cap="none" spc="0" normalizeH="0" baseline="0" noProof="0" dirty="0" smtClean="0">
                <a:ln>
                  <a:noFill/>
                </a:ln>
                <a:solidFill>
                  <a:schemeClr val="tx1"/>
                </a:solidFill>
                <a:effectLst/>
                <a:uLnTx/>
                <a:uFillTx/>
                <a:latin typeface="+mn-lt"/>
                <a:ea typeface="+mn-ea"/>
                <a:cs typeface="+mn-cs"/>
              </a:rPr>
              <a:t>教師可從</a:t>
            </a:r>
            <a:r>
              <a:rPr kumimoji="0" lang="zh-TW" altLang="en-US" sz="3400" b="0" i="0" u="none" strike="noStrike" kern="0" cap="none" spc="0" normalizeH="0" baseline="0" noProof="0" dirty="0" smtClean="0">
                <a:ln>
                  <a:noFill/>
                </a:ln>
                <a:solidFill>
                  <a:schemeClr val="tx1"/>
                </a:solidFill>
                <a:effectLst/>
                <a:uLnTx/>
                <a:uFillTx/>
                <a:latin typeface="+mn-lt"/>
                <a:ea typeface="+mn-ea"/>
                <a:cs typeface="+mn-cs"/>
              </a:rPr>
              <a:t>下列方式</a:t>
            </a:r>
            <a:r>
              <a:rPr kumimoji="0" lang="zh-TW" sz="3400" b="0" i="0" u="none" strike="noStrike" kern="0" cap="none" spc="0" normalizeH="0" baseline="0" noProof="0" dirty="0" smtClean="0">
                <a:ln>
                  <a:noFill/>
                </a:ln>
                <a:solidFill>
                  <a:schemeClr val="tx1"/>
                </a:solidFill>
                <a:effectLst/>
                <a:uLnTx/>
                <a:uFillTx/>
                <a:latin typeface="+mn-lt"/>
                <a:ea typeface="+mn-ea"/>
                <a:cs typeface="+mn-cs"/>
              </a:rPr>
              <a:t>提供家長及學生諮詢</a:t>
            </a:r>
            <a:endParaRPr kumimoji="0" lang="en-US" altLang="zh-TW" sz="3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34</a:t>
            </a:fld>
            <a:endParaRPr lang="zh-TW" altLang="en-US"/>
          </a:p>
        </p:txBody>
      </p:sp>
      <p:pic>
        <p:nvPicPr>
          <p:cNvPr id="1026" name="Picture 2" descr="螢幕快照 2016-11-19 下午12"/>
          <p:cNvPicPr>
            <a:picLocks noChangeAspect="1" noChangeArrowheads="1"/>
          </p:cNvPicPr>
          <p:nvPr/>
        </p:nvPicPr>
        <p:blipFill>
          <a:blip r:embed="rId2">
            <a:clrChange>
              <a:clrFrom>
                <a:srgbClr val="FFFFFF"/>
              </a:clrFrom>
              <a:clrTo>
                <a:srgbClr val="FFFFFF">
                  <a:alpha val="0"/>
                </a:srgbClr>
              </a:clrTo>
            </a:clrChange>
          </a:blip>
          <a:srcRect r="475"/>
          <a:stretch>
            <a:fillRect/>
          </a:stretch>
        </p:blipFill>
        <p:spPr bwMode="auto">
          <a:xfrm>
            <a:off x="-155864" y="749029"/>
            <a:ext cx="7003916" cy="5567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問題四</a:t>
            </a:r>
            <a:endParaRPr lang="zh-TW" altLang="en-US" b="1" dirty="0"/>
          </a:p>
        </p:txBody>
      </p:sp>
      <p:sp>
        <p:nvSpPr>
          <p:cNvPr id="3" name="內容版面配置區 2"/>
          <p:cNvSpPr>
            <a:spLocks noGrp="1"/>
          </p:cNvSpPr>
          <p:nvPr>
            <p:ph idx="1"/>
          </p:nvPr>
        </p:nvSpPr>
        <p:spPr>
          <a:xfrm>
            <a:off x="390525" y="2362201"/>
            <a:ext cx="8229600" cy="2095500"/>
          </a:xfrm>
        </p:spPr>
        <p:txBody>
          <a:bodyPr/>
          <a:lstStyle/>
          <a:p>
            <a:pPr algn="ctr">
              <a:buNone/>
            </a:pPr>
            <a:r>
              <a:rPr lang="en-US" altLang="zh-TW" sz="4400" b="1" dirty="0" smtClean="0"/>
              <a:t>	</a:t>
            </a:r>
            <a:r>
              <a:rPr lang="zh-TW" altLang="en-US" sz="4400" b="1" dirty="0" smtClean="0"/>
              <a:t>學生填寫「志願選填試探及輔導系統」的結果可能有哪些類型？針對不同類型的適性輔導措施為何？</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35</a:t>
            </a:fld>
            <a:endParaRPr lang="zh-TW"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p:cNvGraphicFramePr/>
          <p:nvPr/>
        </p:nvGraphicFramePr>
        <p:xfrm>
          <a:off x="400048" y="714375"/>
          <a:ext cx="8353427" cy="559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p:cNvGraphicFramePr/>
          <p:nvPr/>
        </p:nvGraphicFramePr>
        <p:xfrm>
          <a:off x="400048" y="714375"/>
          <a:ext cx="8353427" cy="559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問題五</a:t>
            </a:r>
            <a:endParaRPr lang="zh-TW" altLang="en-US" b="1" dirty="0"/>
          </a:p>
        </p:txBody>
      </p:sp>
      <p:sp>
        <p:nvSpPr>
          <p:cNvPr id="3" name="內容版面配置區 2"/>
          <p:cNvSpPr>
            <a:spLocks noGrp="1"/>
          </p:cNvSpPr>
          <p:nvPr>
            <p:ph idx="1"/>
          </p:nvPr>
        </p:nvSpPr>
        <p:spPr>
          <a:xfrm>
            <a:off x="390525" y="2647951"/>
            <a:ext cx="8229600" cy="2095500"/>
          </a:xfrm>
        </p:spPr>
        <p:txBody>
          <a:bodyPr/>
          <a:lstStyle/>
          <a:p>
            <a:pPr algn="ctr">
              <a:buNone/>
            </a:pPr>
            <a:r>
              <a:rPr lang="en-US" altLang="zh-TW" sz="4400" b="1" dirty="0" smtClean="0"/>
              <a:t>	</a:t>
            </a:r>
            <a:r>
              <a:rPr lang="zh-TW" altLang="en-US" sz="4400" b="1" dirty="0" smtClean="0"/>
              <a:t>教師針對學生志願選填試探作業輔導重點為何？</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38</a:t>
            </a:fld>
            <a:endParaRPr lang="zh-TW"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descr="擷取.JPG"/>
          <p:cNvPicPr>
            <a:picLocks noGrp="1" noChangeAspect="1"/>
          </p:cNvPicPr>
          <p:nvPr>
            <p:ph idx="1"/>
          </p:nvPr>
        </p:nvPicPr>
        <p:blipFill>
          <a:blip r:embed="rId2"/>
          <a:stretch>
            <a:fillRect/>
          </a:stretch>
        </p:blipFill>
        <p:spPr>
          <a:xfrm>
            <a:off x="571500" y="1234281"/>
            <a:ext cx="8001000" cy="4514850"/>
          </a:xfrm>
          <a:solidFill>
            <a:schemeClr val="accent1"/>
          </a:solidFill>
        </p:spPr>
      </p:pic>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3</a:t>
            </a:fld>
            <a:endParaRPr lang="zh-TW" altLang="en-US"/>
          </a:p>
        </p:txBody>
      </p:sp>
      <p:pic>
        <p:nvPicPr>
          <p:cNvPr id="7" name="圖片 6" descr="未命名.jpg"/>
          <p:cNvPicPr>
            <a:picLocks noChangeAspect="1"/>
          </p:cNvPicPr>
          <p:nvPr/>
        </p:nvPicPr>
        <p:blipFill>
          <a:blip r:embed="rId3"/>
          <a:stretch>
            <a:fillRect/>
          </a:stretch>
        </p:blipFill>
        <p:spPr>
          <a:xfrm>
            <a:off x="4523160" y="1284051"/>
            <a:ext cx="4259881" cy="170234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14325" y="1123950"/>
            <a:ext cx="8458200" cy="129540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一、增強學生對於技職教育與高中職特色課程的了解</a:t>
            </a:r>
          </a:p>
        </p:txBody>
      </p:sp>
      <p:sp>
        <p:nvSpPr>
          <p:cNvPr id="11" name="圓角矩形 10"/>
          <p:cNvSpPr/>
          <p:nvPr/>
        </p:nvSpPr>
        <p:spPr bwMode="auto">
          <a:xfrm>
            <a:off x="333375" y="2781300"/>
            <a:ext cx="8458200" cy="129540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nSpc>
                <a:spcPts val="2400"/>
              </a:lnSpc>
            </a:pPr>
            <a:r>
              <a:rPr lang="zh-TW" altLang="en-US" sz="3200" dirty="0" smtClean="0"/>
              <a:t>二、主動關心低學習成就學生的志願選填狀況</a:t>
            </a:r>
          </a:p>
        </p:txBody>
      </p:sp>
      <p:sp>
        <p:nvSpPr>
          <p:cNvPr id="14" name="圓角矩形 13"/>
          <p:cNvSpPr/>
          <p:nvPr/>
        </p:nvSpPr>
        <p:spPr bwMode="auto">
          <a:xfrm>
            <a:off x="352425" y="4381500"/>
            <a:ext cx="8458200" cy="129540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三、運用多元智能概念協助學生適性選擇，期待達成就近入學等政策目標</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40</a:t>
            </a:fld>
            <a:endParaRPr lang="zh-TW" altLang="en-US"/>
          </a:p>
        </p:txBody>
      </p:sp>
      <p:pic>
        <p:nvPicPr>
          <p:cNvPr id="2" name="圖片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96025" y="80571"/>
            <a:ext cx="7312403" cy="674589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問題六</a:t>
            </a:r>
            <a:endParaRPr lang="zh-TW" altLang="en-US" b="1" dirty="0"/>
          </a:p>
        </p:txBody>
      </p:sp>
      <p:sp>
        <p:nvSpPr>
          <p:cNvPr id="3" name="內容版面配置區 2"/>
          <p:cNvSpPr>
            <a:spLocks noGrp="1"/>
          </p:cNvSpPr>
          <p:nvPr>
            <p:ph idx="1"/>
          </p:nvPr>
        </p:nvSpPr>
        <p:spPr>
          <a:xfrm>
            <a:off x="390525" y="2314576"/>
            <a:ext cx="8229600" cy="2095500"/>
          </a:xfrm>
        </p:spPr>
        <p:txBody>
          <a:bodyPr/>
          <a:lstStyle/>
          <a:p>
            <a:pPr algn="ctr">
              <a:buNone/>
            </a:pPr>
            <a:r>
              <a:rPr lang="en-US" altLang="zh-TW" sz="4400" b="1" dirty="0" smtClean="0"/>
              <a:t>	</a:t>
            </a:r>
            <a:r>
              <a:rPr lang="zh-TW" altLang="en-US" sz="4400" b="1" dirty="0" smtClean="0"/>
              <a:t>在學生進行志願選填試探的過程中，教師該如何運用更多相關資訊，以協助他們做出適當的決定？</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41</a:t>
            </a:fld>
            <a:endParaRPr lang="zh-TW"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資料庫圖表 6"/>
          <p:cNvGraphicFramePr/>
          <p:nvPr/>
        </p:nvGraphicFramePr>
        <p:xfrm>
          <a:off x="314325" y="590550"/>
          <a:ext cx="8591550" cy="5810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問題七</a:t>
            </a:r>
            <a:endParaRPr lang="zh-TW" altLang="en-US" b="1" dirty="0"/>
          </a:p>
        </p:txBody>
      </p:sp>
      <p:sp>
        <p:nvSpPr>
          <p:cNvPr id="3" name="內容版面配置區 2"/>
          <p:cNvSpPr>
            <a:spLocks noGrp="1"/>
          </p:cNvSpPr>
          <p:nvPr>
            <p:ph idx="1"/>
          </p:nvPr>
        </p:nvSpPr>
        <p:spPr>
          <a:xfrm>
            <a:off x="390525" y="2609851"/>
            <a:ext cx="8229600" cy="2095500"/>
          </a:xfrm>
        </p:spPr>
        <p:txBody>
          <a:bodyPr/>
          <a:lstStyle/>
          <a:p>
            <a:pPr algn="ctr">
              <a:buNone/>
            </a:pPr>
            <a:r>
              <a:rPr lang="en-US" altLang="zh-TW" sz="4400" b="1" dirty="0" smtClean="0"/>
              <a:t>	</a:t>
            </a:r>
            <a:r>
              <a:rPr lang="zh-TW" altLang="en-US" sz="4400" b="1" dirty="0" smtClean="0"/>
              <a:t>志願選填系統輸出資訊看不出明確志願意向，如何協助學生進行選擇？</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43</a:t>
            </a:fld>
            <a:endParaRPr lang="zh-TW"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61950" y="1600200"/>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一、善用「國中學生生涯輔導紀錄手冊」和「生涯檔案」</a:t>
            </a:r>
          </a:p>
        </p:txBody>
      </p:sp>
      <p:sp>
        <p:nvSpPr>
          <p:cNvPr id="11" name="圓角矩形 10"/>
          <p:cNvSpPr/>
          <p:nvPr/>
        </p:nvSpPr>
        <p:spPr bwMode="auto">
          <a:xfrm>
            <a:off x="352425" y="2905125"/>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ts val="2400"/>
              </a:lnSpc>
            </a:pPr>
            <a:r>
              <a:rPr lang="zh-TW" altLang="en-US" sz="3200" dirty="0" smtClean="0"/>
              <a:t>二、善用生涯規劃測驗或工具</a:t>
            </a:r>
          </a:p>
        </p:txBody>
      </p:sp>
      <p:sp>
        <p:nvSpPr>
          <p:cNvPr id="14" name="圓角矩形 13"/>
          <p:cNvSpPr/>
          <p:nvPr/>
        </p:nvSpPr>
        <p:spPr bwMode="auto">
          <a:xfrm>
            <a:off x="371475" y="4181475"/>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三、延緩分化選擇</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問題八</a:t>
            </a:r>
            <a:endParaRPr lang="zh-TW" altLang="en-US" b="1" dirty="0"/>
          </a:p>
        </p:txBody>
      </p:sp>
      <p:sp>
        <p:nvSpPr>
          <p:cNvPr id="3" name="內容版面配置區 2"/>
          <p:cNvSpPr>
            <a:spLocks noGrp="1"/>
          </p:cNvSpPr>
          <p:nvPr>
            <p:ph idx="1"/>
          </p:nvPr>
        </p:nvSpPr>
        <p:spPr>
          <a:xfrm>
            <a:off x="390524" y="2609851"/>
            <a:ext cx="8391525" cy="2095500"/>
          </a:xfrm>
        </p:spPr>
        <p:txBody>
          <a:bodyPr/>
          <a:lstStyle/>
          <a:p>
            <a:pPr algn="ctr">
              <a:buNone/>
            </a:pPr>
            <a:r>
              <a:rPr lang="en-US" altLang="zh-TW" sz="4400" b="1" dirty="0" smtClean="0"/>
              <a:t>	</a:t>
            </a:r>
            <a:r>
              <a:rPr lang="zh-TW" altLang="en-US" sz="4400" b="1" dirty="0" smtClean="0"/>
              <a:t>當學生在系統中所選填的志願與個人興趣、性向、能力和家長意見不一致時，該如何輔導？</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45</a:t>
            </a:fld>
            <a:endParaRPr lang="zh-TW"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61950" y="1600200"/>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a:t>
            </a:r>
            <a:r>
              <a:rPr kumimoji="0" lang="zh-TW" altLang="en-US" sz="3200" kern="0" dirty="0" smtClean="0"/>
              <a:t>和興趣測驗結果不一致</a:t>
            </a:r>
            <a:endParaRPr lang="zh-TW" altLang="en-US" sz="3200" dirty="0" smtClean="0"/>
          </a:p>
        </p:txBody>
      </p:sp>
      <p:sp>
        <p:nvSpPr>
          <p:cNvPr id="11" name="圓角矩形 10"/>
          <p:cNvSpPr/>
          <p:nvPr/>
        </p:nvSpPr>
        <p:spPr bwMode="auto">
          <a:xfrm>
            <a:off x="352425" y="2905125"/>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ts val="2400"/>
              </a:lnSpc>
            </a:pPr>
            <a:r>
              <a:rPr lang="zh-TW" altLang="en-US" sz="3200" dirty="0" smtClean="0"/>
              <a:t>二、</a:t>
            </a:r>
            <a:r>
              <a:rPr kumimoji="0" lang="zh-TW" altLang="en-US" sz="3200" kern="0" dirty="0" smtClean="0"/>
              <a:t>和性向測驗或平常成績表現不一致</a:t>
            </a:r>
            <a:endParaRPr lang="zh-TW" altLang="en-US" sz="3200" dirty="0" smtClean="0"/>
          </a:p>
        </p:txBody>
      </p:sp>
      <p:sp>
        <p:nvSpPr>
          <p:cNvPr id="14" name="圓角矩形 13"/>
          <p:cNvSpPr/>
          <p:nvPr/>
        </p:nvSpPr>
        <p:spPr bwMode="auto">
          <a:xfrm>
            <a:off x="371475" y="4181475"/>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a:t>
            </a:r>
            <a:r>
              <a:rPr kumimoji="0" lang="zh-TW" altLang="en-US" sz="3200" kern="0" dirty="0" smtClean="0"/>
              <a:t>和家長意見不一致</a:t>
            </a:r>
            <a:endParaRPr lang="zh-TW" altLang="en-US" sz="32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問題九</a:t>
            </a:r>
            <a:endParaRPr lang="zh-TW" altLang="en-US" b="1" dirty="0"/>
          </a:p>
        </p:txBody>
      </p:sp>
      <p:sp>
        <p:nvSpPr>
          <p:cNvPr id="3" name="內容版面配置區 2"/>
          <p:cNvSpPr>
            <a:spLocks noGrp="1"/>
          </p:cNvSpPr>
          <p:nvPr>
            <p:ph idx="1"/>
          </p:nvPr>
        </p:nvSpPr>
        <p:spPr>
          <a:xfrm>
            <a:off x="390524" y="2609851"/>
            <a:ext cx="8267701" cy="2095500"/>
          </a:xfrm>
        </p:spPr>
        <p:txBody>
          <a:bodyPr/>
          <a:lstStyle/>
          <a:p>
            <a:pPr algn="ctr">
              <a:buNone/>
            </a:pPr>
            <a:r>
              <a:rPr lang="en-US" altLang="zh-TW" sz="4400" b="1" dirty="0" smtClean="0"/>
              <a:t>	</a:t>
            </a:r>
            <a:r>
              <a:rPr lang="zh-TW" altLang="en-US" sz="4400" b="1" dirty="0" smtClean="0"/>
              <a:t>如何運用相關資源，協助身心障礙學生進行志願選填試探及輔導？</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47</a:t>
            </a:fld>
            <a:endParaRPr lang="zh-TW"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61950" y="1019175"/>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a:t>
            </a:r>
            <a:r>
              <a:rPr kumimoji="0" lang="zh-TW" altLang="en-US" sz="3200" kern="0" dirty="0" smtClean="0"/>
              <a:t>個別化教育計畫</a:t>
            </a:r>
            <a:r>
              <a:rPr kumimoji="0" lang="en-US" altLang="zh-TW" sz="3200" kern="0" dirty="0" smtClean="0"/>
              <a:t>(</a:t>
            </a:r>
            <a:r>
              <a:rPr kumimoji="0" lang="zh-TW" altLang="en-US" sz="3200" kern="0" dirty="0" smtClean="0"/>
              <a:t>簡稱</a:t>
            </a:r>
            <a:r>
              <a:rPr kumimoji="0" lang="en-US" altLang="zh-TW" sz="3200" kern="0" dirty="0" smtClean="0"/>
              <a:t>IEP)</a:t>
            </a:r>
            <a:endParaRPr lang="zh-TW" altLang="en-US" sz="3200" dirty="0" smtClean="0"/>
          </a:p>
        </p:txBody>
      </p:sp>
      <p:sp>
        <p:nvSpPr>
          <p:cNvPr id="11" name="圓角矩形 10"/>
          <p:cNvSpPr/>
          <p:nvPr/>
        </p:nvSpPr>
        <p:spPr bwMode="auto">
          <a:xfrm>
            <a:off x="352425" y="3219450"/>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ts val="2400"/>
              </a:lnSpc>
            </a:pPr>
            <a:r>
              <a:rPr lang="zh-TW" altLang="en-US" sz="3200" dirty="0" smtClean="0"/>
              <a:t>二、</a:t>
            </a:r>
            <a:r>
              <a:rPr kumimoji="0" lang="zh-TW" altLang="en-US" sz="3200" kern="0" dirty="0" smtClean="0"/>
              <a:t>特殊教育相關法令規定</a:t>
            </a:r>
            <a:endParaRPr lang="zh-TW" altLang="en-US" sz="3200" dirty="0" smtClean="0"/>
          </a:p>
        </p:txBody>
      </p:sp>
      <p:sp>
        <p:nvSpPr>
          <p:cNvPr id="14" name="圓角矩形 13"/>
          <p:cNvSpPr/>
          <p:nvPr/>
        </p:nvSpPr>
        <p:spPr bwMode="auto">
          <a:xfrm>
            <a:off x="342900" y="4495800"/>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a:t>
            </a:r>
            <a:r>
              <a:rPr kumimoji="0" lang="zh-TW" altLang="en-US" sz="3200" kern="0" dirty="0" smtClean="0"/>
              <a:t>特殊專業團隊的服務需求</a:t>
            </a:r>
            <a:endParaRPr lang="zh-TW" altLang="en-US" sz="3200" dirty="0" smtClean="0"/>
          </a:p>
        </p:txBody>
      </p:sp>
      <p:sp>
        <p:nvSpPr>
          <p:cNvPr id="6" name="文字方塊 5"/>
          <p:cNvSpPr txBox="1"/>
          <p:nvPr/>
        </p:nvSpPr>
        <p:spPr>
          <a:xfrm>
            <a:off x="352425" y="2066925"/>
            <a:ext cx="8448675" cy="1169551"/>
          </a:xfrm>
          <a:prstGeom prst="rect">
            <a:avLst/>
          </a:prstGeom>
          <a:noFill/>
        </p:spPr>
        <p:txBody>
          <a:bodyPr wrap="square" rtlCol="0">
            <a:spAutoFit/>
          </a:bodyPr>
          <a:lstStyle/>
          <a:p>
            <a:pPr>
              <a:lnSpc>
                <a:spcPts val="2800"/>
              </a:lnSpc>
            </a:pPr>
            <a:r>
              <a:rPr lang="zh-TW" altLang="en-US" sz="2800" dirty="0" smtClean="0"/>
              <a:t>考量特殊學生身心及學習需求，因此在提供志願試探選填與諮詢輔導前需參酌</a:t>
            </a:r>
            <a:r>
              <a:rPr lang="en-US" altLang="zh-TW" sz="2800" dirty="0" smtClean="0"/>
              <a:t>IEP</a:t>
            </a:r>
            <a:r>
              <a:rPr lang="zh-TW" altLang="en-US" sz="2800" dirty="0" smtClean="0"/>
              <a:t>，以落實學生需求及轉銜服務。</a:t>
            </a:r>
            <a:endParaRPr lang="zh-TW" alt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1.jpg"/>
          <p:cNvPicPr>
            <a:picLocks noGrp="1" noChangeAspect="1"/>
          </p:cNvPicPr>
          <p:nvPr>
            <p:ph idx="1"/>
          </p:nvPr>
        </p:nvPicPr>
        <p:blipFill>
          <a:blip r:embed="rId2"/>
          <a:stretch>
            <a:fillRect/>
          </a:stretch>
        </p:blipFill>
        <p:spPr>
          <a:xfrm>
            <a:off x="66674" y="1223900"/>
            <a:ext cx="9039226" cy="4805425"/>
          </a:xfrm>
        </p:spPr>
      </p:pic>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4</a:t>
            </a:fld>
            <a:endParaRPr lang="zh-TW"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52222" y="318785"/>
            <a:ext cx="8458200" cy="838807"/>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ts val="2400"/>
              </a:lnSpc>
            </a:pPr>
            <a:r>
              <a:rPr lang="zh-TW" altLang="en-US" sz="3200" dirty="0" smtClean="0"/>
              <a:t>四、</a:t>
            </a:r>
            <a:r>
              <a:rPr kumimoji="0" lang="zh-TW" altLang="en-US" sz="3200" kern="0" dirty="0" smtClean="0"/>
              <a:t>身心障礙學生升學管道適性輔導案置</a:t>
            </a:r>
            <a:r>
              <a:rPr kumimoji="0" lang="en-US" altLang="zh-TW" sz="3200" kern="0" dirty="0" smtClean="0"/>
              <a:t>(1)</a:t>
            </a:r>
            <a:endParaRPr kumimoji="0" lang="zh-TW" altLang="en-US" sz="3200" kern="0" dirty="0" smtClean="0"/>
          </a:p>
        </p:txBody>
      </p:sp>
      <p:sp>
        <p:nvSpPr>
          <p:cNvPr id="6" name="文字方塊 5"/>
          <p:cNvSpPr txBox="1"/>
          <p:nvPr/>
        </p:nvSpPr>
        <p:spPr>
          <a:xfrm>
            <a:off x="420518" y="1303506"/>
            <a:ext cx="8448675" cy="5786199"/>
          </a:xfrm>
          <a:prstGeom prst="rect">
            <a:avLst/>
          </a:prstGeom>
          <a:noFill/>
        </p:spPr>
        <p:txBody>
          <a:bodyPr wrap="square" rtlCol="0">
            <a:spAutoFit/>
          </a:bodyPr>
          <a:lstStyle/>
          <a:p>
            <a:pPr>
              <a:lnSpc>
                <a:spcPts val="2800"/>
              </a:lnSpc>
            </a:pPr>
            <a:r>
              <a:rPr lang="zh-TW" altLang="en-US" sz="3000" dirty="0" smtClean="0"/>
              <a:t>因應</a:t>
            </a:r>
            <a:r>
              <a:rPr lang="en-US" sz="3000" dirty="0" smtClean="0"/>
              <a:t>12</a:t>
            </a:r>
            <a:r>
              <a:rPr lang="zh-TW" altLang="en-US" sz="3000" dirty="0" smtClean="0"/>
              <a:t>年國民基本教育政策之推動，教育部規劃「高中職身心障礙學生就學輔導發展方案」，期強化國中畢業之身心障礙學生升學高中職機會，並以彈性多元安置方式，期達到免試升學及入學普及化；提供就近入學之機會，落實就學與生活在地化。以</a:t>
            </a:r>
            <a:r>
              <a:rPr lang="en-US" altLang="zh-TW" sz="3000" dirty="0" smtClean="0"/>
              <a:t>105</a:t>
            </a:r>
            <a:r>
              <a:rPr lang="zh-TW" altLang="en-US" sz="3000" dirty="0" smtClean="0"/>
              <a:t>學年度身心障礙學生升學管道為例： </a:t>
            </a:r>
          </a:p>
          <a:p>
            <a:pPr>
              <a:lnSpc>
                <a:spcPts val="2800"/>
              </a:lnSpc>
            </a:pPr>
            <a:r>
              <a:rPr lang="en-US" altLang="zh-TW" sz="3000" dirty="0" smtClean="0"/>
              <a:t>1.105</a:t>
            </a:r>
            <a:r>
              <a:rPr lang="zh-TW" altLang="en-US" sz="3000" dirty="0" smtClean="0"/>
              <a:t>學年度身心障礙學生升學管道主要有三種：</a:t>
            </a:r>
          </a:p>
          <a:p>
            <a:pPr>
              <a:lnSpc>
                <a:spcPts val="2800"/>
              </a:lnSpc>
            </a:pPr>
            <a:r>
              <a:rPr lang="zh-TW" altLang="en-US" sz="3000" dirty="0" smtClean="0"/>
              <a:t> </a:t>
            </a:r>
            <a:r>
              <a:rPr lang="en-US" altLang="zh-TW" sz="3000" dirty="0" smtClean="0"/>
              <a:t>(1)</a:t>
            </a:r>
            <a:r>
              <a:rPr lang="zh-TW" altLang="en-US" sz="3000" dirty="0" smtClean="0"/>
              <a:t>適性輔導安置（含餘額安置）。</a:t>
            </a:r>
          </a:p>
          <a:p>
            <a:pPr>
              <a:lnSpc>
                <a:spcPts val="2800"/>
              </a:lnSpc>
            </a:pPr>
            <a:r>
              <a:rPr lang="zh-TW" altLang="en-US" sz="3000" dirty="0" smtClean="0"/>
              <a:t> </a:t>
            </a:r>
            <a:r>
              <a:rPr lang="en-US" altLang="zh-TW" sz="3000" dirty="0" smtClean="0"/>
              <a:t>(2)</a:t>
            </a:r>
            <a:r>
              <a:rPr lang="zh-TW" altLang="en-US" sz="3000" dirty="0" smtClean="0"/>
              <a:t>免試入學。</a:t>
            </a:r>
          </a:p>
          <a:p>
            <a:pPr>
              <a:lnSpc>
                <a:spcPts val="2800"/>
              </a:lnSpc>
            </a:pPr>
            <a:r>
              <a:rPr lang="zh-TW" altLang="en-US" sz="3000" dirty="0" smtClean="0"/>
              <a:t> </a:t>
            </a:r>
            <a:r>
              <a:rPr lang="en-US" altLang="zh-TW" sz="3000" dirty="0" smtClean="0"/>
              <a:t>(3)</a:t>
            </a:r>
            <a:r>
              <a:rPr lang="zh-TW" altLang="en-US" sz="3000" dirty="0" smtClean="0"/>
              <a:t>特色招生。</a:t>
            </a:r>
          </a:p>
          <a:p>
            <a:pPr>
              <a:lnSpc>
                <a:spcPts val="2800"/>
              </a:lnSpc>
            </a:pPr>
            <a:endParaRPr lang="en-US" altLang="zh-TW" sz="3000" dirty="0" smtClean="0"/>
          </a:p>
          <a:p>
            <a:pPr>
              <a:lnSpc>
                <a:spcPts val="2800"/>
              </a:lnSpc>
            </a:pPr>
            <a:endParaRPr lang="zh-TW" altLang="en-US" sz="3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52222" y="318785"/>
            <a:ext cx="8458200" cy="838807"/>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ts val="2400"/>
              </a:lnSpc>
            </a:pPr>
            <a:r>
              <a:rPr lang="zh-TW" altLang="en-US" sz="3200" dirty="0" smtClean="0"/>
              <a:t>四、</a:t>
            </a:r>
            <a:r>
              <a:rPr kumimoji="0" lang="zh-TW" altLang="en-US" sz="3200" kern="0" dirty="0" smtClean="0"/>
              <a:t>身心障礙學生升學管道適性輔導案置</a:t>
            </a:r>
            <a:r>
              <a:rPr kumimoji="0" lang="en-US" altLang="zh-TW" sz="3200" kern="0" dirty="0" smtClean="0"/>
              <a:t>(2)</a:t>
            </a:r>
            <a:endParaRPr kumimoji="0" lang="zh-TW" altLang="en-US" sz="3200" kern="0" dirty="0" smtClean="0"/>
          </a:p>
        </p:txBody>
      </p:sp>
      <p:sp>
        <p:nvSpPr>
          <p:cNvPr id="6" name="文字方塊 5"/>
          <p:cNvSpPr txBox="1"/>
          <p:nvPr/>
        </p:nvSpPr>
        <p:spPr>
          <a:xfrm>
            <a:off x="420518" y="1303506"/>
            <a:ext cx="8448675" cy="3898503"/>
          </a:xfrm>
          <a:prstGeom prst="rect">
            <a:avLst/>
          </a:prstGeom>
          <a:noFill/>
        </p:spPr>
        <p:txBody>
          <a:bodyPr wrap="square" rtlCol="0">
            <a:spAutoFit/>
          </a:bodyPr>
          <a:lstStyle/>
          <a:p>
            <a:r>
              <a:rPr lang="en-US" sz="2800" dirty="0" smtClean="0"/>
              <a:t>2.</a:t>
            </a:r>
            <a:r>
              <a:rPr lang="zh-TW" altLang="en-US" sz="2800" dirty="0" smtClean="0"/>
              <a:t>參加適性輔導安置之身心障礙學生得再參加其他升學管道，但僅能選擇一項錄取結果報到。</a:t>
            </a:r>
          </a:p>
          <a:p>
            <a:r>
              <a:rPr lang="en-US" sz="2800" dirty="0" smtClean="0"/>
              <a:t>3.</a:t>
            </a:r>
            <a:r>
              <a:rPr lang="zh-TW" altLang="en-US" sz="2800" dirty="0" smtClean="0"/>
              <a:t>未曾參加適性輔導安置（含十二年就學安置）之身心障礙學生，且免試入學、特色招生等其他升學管道皆未獲錄取並符合簡章報名資格者，得循適性輔導安置管道中「安置高級中等學校」或「安置特殊教育學校」簡章，依規定報名餘額安置。</a:t>
            </a:r>
            <a:endParaRPr lang="en-US" altLang="zh-TW" sz="2800" dirty="0" smtClean="0"/>
          </a:p>
          <a:p>
            <a:pPr>
              <a:lnSpc>
                <a:spcPts val="2800"/>
              </a:lnSpc>
            </a:pPr>
            <a:endParaRPr lang="zh-TW" altLang="en-U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問題十</a:t>
            </a:r>
            <a:endParaRPr lang="zh-TW" altLang="en-US" b="1" dirty="0"/>
          </a:p>
        </p:txBody>
      </p:sp>
      <p:sp>
        <p:nvSpPr>
          <p:cNvPr id="3" name="內容版面配置區 2"/>
          <p:cNvSpPr>
            <a:spLocks noGrp="1"/>
          </p:cNvSpPr>
          <p:nvPr>
            <p:ph idx="1"/>
          </p:nvPr>
        </p:nvSpPr>
        <p:spPr>
          <a:xfrm>
            <a:off x="390524" y="2609851"/>
            <a:ext cx="8267701" cy="2095500"/>
          </a:xfrm>
        </p:spPr>
        <p:txBody>
          <a:bodyPr/>
          <a:lstStyle/>
          <a:p>
            <a:pPr algn="ctr">
              <a:buNone/>
            </a:pPr>
            <a:r>
              <a:rPr lang="en-US" altLang="zh-TW" sz="4400" b="1" dirty="0" smtClean="0"/>
              <a:t>	</a:t>
            </a:r>
            <a:r>
              <a:rPr lang="zh-TW" altLang="en-US" sz="4400" b="1" dirty="0" smtClean="0"/>
              <a:t>如何對中介教育之高關懷學生或少觀所、矯治學校學生進行志願選填試探及輔導？</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51</a:t>
            </a:fld>
            <a:endParaRPr lang="zh-TW"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61950" y="1600200"/>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a:t>
            </a:r>
            <a:r>
              <a:rPr kumimoji="0" lang="zh-TW" altLang="en-US" sz="3200" kern="0" dirty="0" smtClean="0"/>
              <a:t>慈輝班</a:t>
            </a:r>
            <a:endParaRPr lang="zh-TW" altLang="en-US" sz="3200" dirty="0" smtClean="0"/>
          </a:p>
        </p:txBody>
      </p:sp>
      <p:sp>
        <p:nvSpPr>
          <p:cNvPr id="11" name="圓角矩形 10"/>
          <p:cNvSpPr/>
          <p:nvPr/>
        </p:nvSpPr>
        <p:spPr bwMode="auto">
          <a:xfrm>
            <a:off x="352425" y="2905125"/>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ts val="2400"/>
              </a:lnSpc>
            </a:pPr>
            <a:r>
              <a:rPr lang="zh-TW" altLang="en-US" sz="3200" dirty="0" smtClean="0"/>
              <a:t>二、</a:t>
            </a:r>
            <a:r>
              <a:rPr kumimoji="0" lang="zh-TW" altLang="en-US" sz="3200" kern="0" dirty="0" smtClean="0"/>
              <a:t>資源式中途班</a:t>
            </a:r>
            <a:endParaRPr lang="zh-TW" altLang="en-US" sz="3200" dirty="0" smtClean="0"/>
          </a:p>
        </p:txBody>
      </p:sp>
      <p:sp>
        <p:nvSpPr>
          <p:cNvPr id="14" name="圓角矩形 13"/>
          <p:cNvSpPr/>
          <p:nvPr/>
        </p:nvSpPr>
        <p:spPr bwMode="auto">
          <a:xfrm>
            <a:off x="371475" y="4181475"/>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a:t>
            </a:r>
            <a:r>
              <a:rPr kumimoji="0" lang="zh-TW" altLang="en-US" sz="3200" kern="0" dirty="0" smtClean="0"/>
              <a:t>合作式中途班及獨立式中途學校</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問題十一</a:t>
            </a:r>
            <a:endParaRPr lang="zh-TW" altLang="en-US" b="1" dirty="0"/>
          </a:p>
        </p:txBody>
      </p:sp>
      <p:sp>
        <p:nvSpPr>
          <p:cNvPr id="3" name="內容版面配置區 2"/>
          <p:cNvSpPr>
            <a:spLocks noGrp="1"/>
          </p:cNvSpPr>
          <p:nvPr>
            <p:ph idx="1"/>
          </p:nvPr>
        </p:nvSpPr>
        <p:spPr>
          <a:xfrm>
            <a:off x="390524" y="2676526"/>
            <a:ext cx="8267701" cy="2095500"/>
          </a:xfrm>
        </p:spPr>
        <p:txBody>
          <a:bodyPr/>
          <a:lstStyle/>
          <a:p>
            <a:pPr algn="ctr">
              <a:buNone/>
            </a:pPr>
            <a:r>
              <a:rPr lang="en-US" altLang="zh-TW" sz="4400" b="1" dirty="0" smtClean="0"/>
              <a:t>	</a:t>
            </a:r>
            <a:r>
              <a:rPr lang="zh-TW" altLang="en-US" sz="4400" b="1" dirty="0" smtClean="0"/>
              <a:t>如何對選讀技藝教育課程的學生進行志願選填試探及輔導？</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53</a:t>
            </a:fld>
            <a:endParaRPr lang="zh-TW"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42900" y="638175"/>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一、志願選填試探與選讀技藝教育課程一致時</a:t>
            </a:r>
          </a:p>
        </p:txBody>
      </p:sp>
      <p:sp>
        <p:nvSpPr>
          <p:cNvPr id="11" name="圓角矩形 10"/>
          <p:cNvSpPr/>
          <p:nvPr/>
        </p:nvSpPr>
        <p:spPr bwMode="auto">
          <a:xfrm>
            <a:off x="333375" y="1943100"/>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二、志願選填試探結果與選讀技藝教育課程不一致時</a:t>
            </a:r>
          </a:p>
        </p:txBody>
      </p:sp>
      <p:sp>
        <p:nvSpPr>
          <p:cNvPr id="14" name="圓角矩形 13"/>
          <p:cNvSpPr/>
          <p:nvPr/>
        </p:nvSpPr>
        <p:spPr bwMode="auto">
          <a:xfrm>
            <a:off x="323850" y="3286125"/>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三、引導學生考量家庭與經濟因素、交通便利性、學校地理環境</a:t>
            </a:r>
          </a:p>
        </p:txBody>
      </p:sp>
      <p:sp>
        <p:nvSpPr>
          <p:cNvPr id="15" name="圓角矩形 14"/>
          <p:cNvSpPr/>
          <p:nvPr/>
        </p:nvSpPr>
        <p:spPr bwMode="auto">
          <a:xfrm>
            <a:off x="314325" y="4591050"/>
            <a:ext cx="8458200" cy="1466850"/>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四、引導學生檢視試填後之輸出志願是否符合學生傾向</a:t>
            </a:r>
            <a:endParaRPr lang="zh-TW" altLang="en-US" sz="3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問題十二</a:t>
            </a:r>
            <a:endParaRPr lang="zh-TW" altLang="en-US" b="1" dirty="0"/>
          </a:p>
        </p:txBody>
      </p:sp>
      <p:sp>
        <p:nvSpPr>
          <p:cNvPr id="3" name="內容版面配置區 2"/>
          <p:cNvSpPr>
            <a:spLocks noGrp="1"/>
          </p:cNvSpPr>
          <p:nvPr>
            <p:ph idx="1"/>
          </p:nvPr>
        </p:nvSpPr>
        <p:spPr>
          <a:xfrm>
            <a:off x="390524" y="2676526"/>
            <a:ext cx="8267701" cy="2095500"/>
          </a:xfrm>
        </p:spPr>
        <p:txBody>
          <a:bodyPr/>
          <a:lstStyle/>
          <a:p>
            <a:pPr algn="ctr">
              <a:buNone/>
            </a:pPr>
            <a:r>
              <a:rPr lang="en-US" altLang="zh-TW" sz="4400" b="1" dirty="0" smtClean="0"/>
              <a:t>	</a:t>
            </a:r>
            <a:r>
              <a:rPr lang="zh-TW" altLang="en-US" sz="4400" b="1" dirty="0" smtClean="0"/>
              <a:t>如何對參加非學校型態實驗教育學生進行志願選填試探及輔導？</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55</a:t>
            </a:fld>
            <a:endParaRPr lang="zh-TW"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61950" y="981075"/>
            <a:ext cx="8458200" cy="1590675"/>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一、由學籍所在國中，配合相關作業時程，通知、輔導。</a:t>
            </a:r>
          </a:p>
        </p:txBody>
      </p:sp>
      <p:sp>
        <p:nvSpPr>
          <p:cNvPr id="11" name="圓角矩形 10"/>
          <p:cNvSpPr/>
          <p:nvPr/>
        </p:nvSpPr>
        <p:spPr bwMode="auto">
          <a:xfrm>
            <a:off x="352425" y="2628900"/>
            <a:ext cx="8458200" cy="1457325"/>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二、</a:t>
            </a:r>
            <a:r>
              <a:rPr kumimoji="0" lang="zh-TW" altLang="en-US" sz="3200" kern="0" dirty="0" smtClean="0"/>
              <a:t>依照各就學區十二年國民基本教育免試入學超額比序採計原則辦理。</a:t>
            </a:r>
          </a:p>
        </p:txBody>
      </p:sp>
      <p:sp>
        <p:nvSpPr>
          <p:cNvPr id="14" name="圓角矩形 13"/>
          <p:cNvSpPr/>
          <p:nvPr/>
        </p:nvSpPr>
        <p:spPr bwMode="auto">
          <a:xfrm>
            <a:off x="371475" y="4124325"/>
            <a:ext cx="8458200" cy="19621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a:t>
            </a:r>
            <a:r>
              <a:rPr kumimoji="0" lang="zh-TW" altLang="en-US" sz="3200" kern="0" dirty="0" smtClean="0"/>
              <a:t>國民中學教育階段及高級中等教育階段辦理非學校型態實驗教育之學生，擬同時取得高級中等學校學籍者，依相關辦法辦理。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教師篇</a:t>
            </a:r>
            <a:r>
              <a:rPr lang="en-US" altLang="zh-TW" b="1" dirty="0" smtClean="0"/>
              <a:t>-</a:t>
            </a:r>
            <a:r>
              <a:rPr lang="zh-TW" altLang="en-US" b="1" dirty="0" smtClean="0"/>
              <a:t>問題十三</a:t>
            </a:r>
            <a:endParaRPr lang="zh-TW" altLang="en-US" b="1" dirty="0"/>
          </a:p>
        </p:txBody>
      </p:sp>
      <p:sp>
        <p:nvSpPr>
          <p:cNvPr id="3" name="內容版面配置區 2"/>
          <p:cNvSpPr>
            <a:spLocks noGrp="1"/>
          </p:cNvSpPr>
          <p:nvPr>
            <p:ph idx="1"/>
          </p:nvPr>
        </p:nvSpPr>
        <p:spPr>
          <a:xfrm>
            <a:off x="390524" y="2076451"/>
            <a:ext cx="8267701" cy="2095500"/>
          </a:xfrm>
        </p:spPr>
        <p:txBody>
          <a:bodyPr/>
          <a:lstStyle/>
          <a:p>
            <a:pPr algn="ctr">
              <a:buNone/>
            </a:pPr>
            <a:r>
              <a:rPr lang="en-US" altLang="zh-TW" sz="4400" b="1" dirty="0" smtClean="0"/>
              <a:t>	</a:t>
            </a:r>
            <a:r>
              <a:rPr lang="zh-TW" altLang="en-US" sz="4400" b="1" dirty="0" smtClean="0"/>
              <a:t>倘若學校發現學生有重大議題或困難個案，校內專業輔導人力不足時，要如何針對「志願選填試探及輔導系統」試選填結果進行轉介？</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57</a:t>
            </a:fld>
            <a:endParaRPr lang="zh-TW"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33375" y="2028825"/>
            <a:ext cx="8458200" cy="1457325"/>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a:t>
            </a:r>
            <a:r>
              <a:rPr kumimoji="0" lang="zh-TW" altLang="en-US" sz="3200" kern="0" dirty="0" smtClean="0"/>
              <a:t>學校可申請學生輔導諮商中心諮詢或宣講等服務</a:t>
            </a:r>
            <a:endParaRPr lang="zh-TW" altLang="en-US" sz="3200" dirty="0" smtClean="0"/>
          </a:p>
        </p:txBody>
      </p:sp>
      <p:sp>
        <p:nvSpPr>
          <p:cNvPr id="11" name="圓角矩形 10"/>
          <p:cNvSpPr/>
          <p:nvPr/>
        </p:nvSpPr>
        <p:spPr bwMode="auto">
          <a:xfrm>
            <a:off x="314325" y="3619499"/>
            <a:ext cx="8458200" cy="1171575"/>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二、</a:t>
            </a:r>
            <a:r>
              <a:rPr kumimoji="0" lang="zh-TW" altLang="en-US" sz="3200" kern="0" dirty="0" smtClean="0"/>
              <a:t>若發現有重大議題或困難個案，可轉介學生輔導諮商中心。</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5</a:t>
            </a:fld>
            <a:endParaRPr lang="zh-TW" altLang="en-US"/>
          </a:p>
        </p:txBody>
      </p:sp>
      <p:sp>
        <p:nvSpPr>
          <p:cNvPr id="5" name="標題 1"/>
          <p:cNvSpPr>
            <a:spLocks noGrp="1"/>
          </p:cNvSpPr>
          <p:nvPr>
            <p:ph type="title"/>
          </p:nvPr>
        </p:nvSpPr>
        <p:spPr>
          <a:xfrm>
            <a:off x="457200" y="123208"/>
            <a:ext cx="8229600" cy="1143000"/>
          </a:xfrm>
        </p:spPr>
        <p:txBody>
          <a:bodyPr/>
          <a:lstStyle/>
          <a:p>
            <a:r>
              <a:rPr lang="zh-TW" altLang="en-US" b="1" dirty="0" smtClean="0"/>
              <a:t>適性輔導</a:t>
            </a:r>
            <a:endParaRPr lang="zh-TW" altLang="en-US" b="1" dirty="0"/>
          </a:p>
        </p:txBody>
      </p:sp>
      <p:sp>
        <p:nvSpPr>
          <p:cNvPr id="6" name="文字方塊 5"/>
          <p:cNvSpPr txBox="1"/>
          <p:nvPr/>
        </p:nvSpPr>
        <p:spPr>
          <a:xfrm>
            <a:off x="439100" y="1176416"/>
            <a:ext cx="8276275" cy="553998"/>
          </a:xfrm>
          <a:prstGeom prst="rect">
            <a:avLst/>
          </a:prstGeom>
          <a:noFill/>
        </p:spPr>
        <p:txBody>
          <a:bodyPr wrap="square" rtlCol="0">
            <a:spAutoFit/>
          </a:bodyPr>
          <a:lstStyle/>
          <a:p>
            <a:r>
              <a:rPr lang="zh-TW" altLang="en-US" sz="3000" b="1" dirty="0" smtClean="0"/>
              <a:t>海山這班不是夢－新北市海山高中林肯的故事</a:t>
            </a:r>
          </a:p>
        </p:txBody>
      </p:sp>
      <p:pic>
        <p:nvPicPr>
          <p:cNvPr id="2050" name="Picture 2"/>
          <p:cNvPicPr>
            <a:picLocks noChangeAspect="1" noChangeArrowheads="1"/>
          </p:cNvPicPr>
          <p:nvPr/>
        </p:nvPicPr>
        <p:blipFill>
          <a:blip r:embed="rId3"/>
          <a:srcRect/>
          <a:stretch>
            <a:fillRect/>
          </a:stretch>
        </p:blipFill>
        <p:spPr bwMode="auto">
          <a:xfrm>
            <a:off x="28575" y="1895475"/>
            <a:ext cx="9096375" cy="3528845"/>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print"/>
          <a:srcRect l="13027" t="25858" r="3933" b="20095"/>
          <a:stretch>
            <a:fillRect/>
          </a:stretch>
        </p:blipFill>
        <p:spPr bwMode="auto">
          <a:xfrm>
            <a:off x="4280177" y="5116748"/>
            <a:ext cx="4649821" cy="17023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59</a:t>
            </a:fld>
            <a:endParaRPr lang="zh-TW" altLang="en-US"/>
          </a:p>
        </p:txBody>
      </p:sp>
      <p:graphicFrame>
        <p:nvGraphicFramePr>
          <p:cNvPr id="6" name="資料庫圖表 5"/>
          <p:cNvGraphicFramePr/>
          <p:nvPr/>
        </p:nvGraphicFramePr>
        <p:xfrm>
          <a:off x="504826" y="676276"/>
          <a:ext cx="8267700" cy="588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學生篇</a:t>
            </a:r>
            <a:r>
              <a:rPr lang="en-US" altLang="zh-TW" b="1" dirty="0" smtClean="0"/>
              <a:t>-</a:t>
            </a:r>
            <a:r>
              <a:rPr lang="zh-TW" altLang="en-US" b="1" dirty="0" smtClean="0"/>
              <a:t>問題一</a:t>
            </a:r>
            <a:endParaRPr lang="zh-TW" altLang="en-US" b="1" dirty="0"/>
          </a:p>
        </p:txBody>
      </p:sp>
      <p:sp>
        <p:nvSpPr>
          <p:cNvPr id="3" name="內容版面配置區 2"/>
          <p:cNvSpPr>
            <a:spLocks noGrp="1"/>
          </p:cNvSpPr>
          <p:nvPr>
            <p:ph idx="1"/>
          </p:nvPr>
        </p:nvSpPr>
        <p:spPr>
          <a:xfrm>
            <a:off x="390524" y="2676526"/>
            <a:ext cx="8267701" cy="2095500"/>
          </a:xfrm>
        </p:spPr>
        <p:txBody>
          <a:bodyPr/>
          <a:lstStyle/>
          <a:p>
            <a:pPr algn="ctr">
              <a:buNone/>
            </a:pPr>
            <a:r>
              <a:rPr lang="en-US" altLang="zh-TW" sz="4400" b="1" dirty="0" smtClean="0"/>
              <a:t>	</a:t>
            </a:r>
            <a:r>
              <a:rPr lang="zh-TW" altLang="en-US" sz="4400" b="1" dirty="0" smtClean="0"/>
              <a:t>我如何運用「志願試探選填與輔導系統」幫助自己做出選填志願的決定？</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60</a:t>
            </a:fld>
            <a:endParaRPr lang="zh-TW"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14325" y="1104899"/>
            <a:ext cx="8534400" cy="1323976"/>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a:t>
            </a:r>
            <a:r>
              <a:rPr lang="en-US" altLang="zh-TW" sz="3200" dirty="0" smtClean="0"/>
              <a:t>2</a:t>
            </a:r>
            <a:r>
              <a:rPr lang="zh-TW" altLang="en-US" sz="3200" dirty="0" smtClean="0"/>
              <a:t>次試填統計出所在的免試就學區中各校各科的志願填選人數</a:t>
            </a:r>
          </a:p>
        </p:txBody>
      </p:sp>
      <p:sp>
        <p:nvSpPr>
          <p:cNvPr id="11" name="圓角矩形 10"/>
          <p:cNvSpPr/>
          <p:nvPr/>
        </p:nvSpPr>
        <p:spPr bwMode="auto">
          <a:xfrm>
            <a:off x="304800" y="2571749"/>
            <a:ext cx="8534400" cy="1323976"/>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二、參考系統提供的志願人數，思考如何運用「志願序」分數</a:t>
            </a:r>
          </a:p>
        </p:txBody>
      </p:sp>
      <p:sp>
        <p:nvSpPr>
          <p:cNvPr id="14" name="圓角矩形 13"/>
          <p:cNvSpPr/>
          <p:nvPr/>
        </p:nvSpPr>
        <p:spPr bwMode="auto">
          <a:xfrm>
            <a:off x="295275" y="4000499"/>
            <a:ext cx="8534400" cy="1400176"/>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三、將「自己真正想要」且「較可能上的科系」擺在第一志願，可增加進入理想志願的可能性</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學生篇</a:t>
            </a:r>
            <a:r>
              <a:rPr lang="en-US" altLang="zh-TW" b="1" dirty="0" smtClean="0"/>
              <a:t>-</a:t>
            </a:r>
            <a:r>
              <a:rPr lang="zh-TW" altLang="en-US" b="1" dirty="0" smtClean="0"/>
              <a:t>問題二</a:t>
            </a:r>
            <a:endParaRPr lang="zh-TW" altLang="en-US" b="1" dirty="0"/>
          </a:p>
        </p:txBody>
      </p:sp>
      <p:sp>
        <p:nvSpPr>
          <p:cNvPr id="3" name="內容版面配置區 2"/>
          <p:cNvSpPr>
            <a:spLocks noGrp="1"/>
          </p:cNvSpPr>
          <p:nvPr>
            <p:ph idx="1"/>
          </p:nvPr>
        </p:nvSpPr>
        <p:spPr>
          <a:xfrm>
            <a:off x="390524" y="2676526"/>
            <a:ext cx="8267701" cy="2095500"/>
          </a:xfrm>
        </p:spPr>
        <p:txBody>
          <a:bodyPr/>
          <a:lstStyle/>
          <a:p>
            <a:pPr algn="ctr">
              <a:buNone/>
            </a:pPr>
            <a:r>
              <a:rPr lang="en-US" altLang="zh-TW" sz="4400" b="1" dirty="0" smtClean="0"/>
              <a:t>	</a:t>
            </a:r>
            <a:r>
              <a:rPr lang="zh-TW" altLang="en-US" sz="4400" b="1" dirty="0" smtClean="0"/>
              <a:t>在二次的模擬志願選填過程中，我要填相同的志願嗎？</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62</a:t>
            </a:fld>
            <a:endParaRPr lang="zh-TW" alt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61950" y="1247775"/>
            <a:ext cx="8458200" cy="11620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一、志願選填試探的輔導過程規劃為「覺察與探索」、「評估與統整」及「做決定」等階段</a:t>
            </a:r>
          </a:p>
        </p:txBody>
      </p:sp>
      <p:sp>
        <p:nvSpPr>
          <p:cNvPr id="11" name="圓角矩形 10"/>
          <p:cNvSpPr/>
          <p:nvPr/>
        </p:nvSpPr>
        <p:spPr bwMode="auto">
          <a:xfrm>
            <a:off x="352425" y="2628899"/>
            <a:ext cx="8458200" cy="1228725"/>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二、透過</a:t>
            </a:r>
            <a:r>
              <a:rPr lang="en-US" altLang="zh-TW" sz="3200" dirty="0" smtClean="0"/>
              <a:t>2</a:t>
            </a:r>
            <a:r>
              <a:rPr lang="zh-TW" altLang="en-US" sz="3200" dirty="0" smtClean="0"/>
              <a:t>次志願選填試探與輔導的統計資料，能和師長討論、聚焦，選擇自己最適合的志願</a:t>
            </a:r>
          </a:p>
        </p:txBody>
      </p:sp>
      <p:sp>
        <p:nvSpPr>
          <p:cNvPr id="14" name="圓角矩形 13"/>
          <p:cNvSpPr/>
          <p:nvPr/>
        </p:nvSpPr>
        <p:spPr bwMode="auto">
          <a:xfrm>
            <a:off x="342900" y="4076700"/>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三、因此志願的選填或許會有些微的變動，也有可能沒有變動</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學生篇</a:t>
            </a:r>
            <a:r>
              <a:rPr lang="en-US" altLang="zh-TW" b="1" dirty="0" smtClean="0"/>
              <a:t>-</a:t>
            </a:r>
            <a:r>
              <a:rPr lang="zh-TW" altLang="en-US" b="1" dirty="0" smtClean="0"/>
              <a:t>問題三</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如果我喜歡的學校或科別，選填人數大於錄取人數甚多時，我是不是該調整志願序？</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64</a:t>
            </a:fld>
            <a:endParaRPr lang="zh-TW"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bwMode="auto">
          <a:xfrm>
            <a:off x="438151" y="885825"/>
            <a:ext cx="8162924"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altLang="en-US" sz="3200" dirty="0" smtClean="0"/>
              <a:t>一、除了考量個人能力、性向與興趣之外，可斟酌超額比序積分，適時調整志願序</a:t>
            </a:r>
          </a:p>
        </p:txBody>
      </p:sp>
      <p:sp>
        <p:nvSpPr>
          <p:cNvPr id="10" name="圓角矩形 9"/>
          <p:cNvSpPr/>
          <p:nvPr/>
        </p:nvSpPr>
        <p:spPr bwMode="auto">
          <a:xfrm>
            <a:off x="428626" y="2171700"/>
            <a:ext cx="8162924"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a:lnSpc>
                <a:spcPts val="2400"/>
              </a:lnSpc>
            </a:pPr>
            <a:r>
              <a:rPr lang="zh-TW" altLang="en-US" sz="3200" dirty="0" smtClean="0"/>
              <a:t>二、另可尋求下列諮詢管道</a:t>
            </a:r>
            <a:endParaRPr lang="zh-TW" altLang="en-US" sz="3200" dirty="0"/>
          </a:p>
        </p:txBody>
      </p:sp>
      <p:sp>
        <p:nvSpPr>
          <p:cNvPr id="17" name="文字方塊 16"/>
          <p:cNvSpPr txBox="1"/>
          <p:nvPr/>
        </p:nvSpPr>
        <p:spPr>
          <a:xfrm>
            <a:off x="514350" y="3457574"/>
            <a:ext cx="8105775" cy="2554545"/>
          </a:xfrm>
          <a:prstGeom prst="rect">
            <a:avLst/>
          </a:prstGeom>
          <a:noFill/>
        </p:spPr>
        <p:txBody>
          <a:bodyPr wrap="square" rtlCol="0">
            <a:spAutoFit/>
          </a:bodyPr>
          <a:lstStyle/>
          <a:p>
            <a:pPr marL="457200" lvl="0" indent="-457200">
              <a:buFont typeface="+mj-lt"/>
              <a:buAutoNum type="arabicPeriod"/>
            </a:pPr>
            <a:r>
              <a:rPr lang="zh-TW" altLang="en-US" sz="3200" dirty="0" smtClean="0"/>
              <a:t>和家長仔細討論生涯規劃</a:t>
            </a:r>
          </a:p>
          <a:p>
            <a:pPr marL="457200" lvl="0" indent="-457200">
              <a:buFont typeface="+mj-lt"/>
              <a:buAutoNum type="arabicPeriod"/>
            </a:pPr>
            <a:r>
              <a:rPr lang="zh-TW" altLang="en-US" sz="3200" dirty="0" smtClean="0"/>
              <a:t>請教導師或學校輔導老師</a:t>
            </a:r>
          </a:p>
          <a:p>
            <a:pPr marL="457200" lvl="0" indent="-457200">
              <a:buFont typeface="+mj-lt"/>
              <a:buAutoNum type="arabicPeriod"/>
            </a:pPr>
            <a:r>
              <a:rPr lang="zh-TW" altLang="en-US" sz="3200" dirty="0" smtClean="0"/>
              <a:t>蒐集有興趣領域之資訊，以增加志願選填範圍</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學生篇</a:t>
            </a:r>
            <a:r>
              <a:rPr lang="en-US" altLang="zh-TW" b="1" dirty="0" smtClean="0"/>
              <a:t>-</a:t>
            </a:r>
            <a:r>
              <a:rPr lang="zh-TW" altLang="en-US" b="1" dirty="0" smtClean="0"/>
              <a:t>問題四</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我喜歡的類科只有少數學校有開設，我是不是只要選填這幾個學校就好了？</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66</a:t>
            </a:fld>
            <a:endParaRPr lang="zh-TW" alt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bwMode="auto">
          <a:xfrm>
            <a:off x="409576" y="1333500"/>
            <a:ext cx="8162924" cy="2085976"/>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altLang="en-US" sz="3200" dirty="0" smtClean="0"/>
              <a:t>一、如果許多人填的志願和你相同，就必須進行超額比序。當選填的志願總數較少時，而你的比序積分較低，就會有落榜的風險。</a:t>
            </a:r>
          </a:p>
        </p:txBody>
      </p:sp>
      <p:sp>
        <p:nvSpPr>
          <p:cNvPr id="10" name="圓角矩形 9"/>
          <p:cNvSpPr/>
          <p:nvPr/>
        </p:nvSpPr>
        <p:spPr bwMode="auto">
          <a:xfrm>
            <a:off x="400051" y="3619499"/>
            <a:ext cx="8162924" cy="2219326"/>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二、儘管喜歡的類科只有少數學校開設，在志願選填時，仍應適當增加志願選填的數目，才能提高錄取的機率。</a:t>
            </a:r>
            <a:endParaRPr lang="zh-TW" altLang="en-US" sz="32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學生篇</a:t>
            </a:r>
            <a:r>
              <a:rPr lang="en-US" altLang="zh-TW" b="1" dirty="0" smtClean="0"/>
              <a:t>-</a:t>
            </a:r>
            <a:r>
              <a:rPr lang="zh-TW" altLang="en-US" b="1" dirty="0" smtClean="0"/>
              <a:t>問題五</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我在填寫「志願選填試探及輔導系統」感到徬徨不確定時，該怎麼辦？</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68</a:t>
            </a:fld>
            <a:endParaRPr lang="zh-TW"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6</a:t>
            </a:fld>
            <a:endParaRPr lang="zh-TW" altLang="en-US"/>
          </a:p>
        </p:txBody>
      </p:sp>
      <p:pic>
        <p:nvPicPr>
          <p:cNvPr id="2051" name="Picture 3"/>
          <p:cNvPicPr>
            <a:picLocks noChangeAspect="1" noChangeArrowheads="1"/>
          </p:cNvPicPr>
          <p:nvPr/>
        </p:nvPicPr>
        <p:blipFill>
          <a:blip r:embed="rId3"/>
          <a:srcRect/>
          <a:stretch>
            <a:fillRect/>
          </a:stretch>
        </p:blipFill>
        <p:spPr bwMode="auto">
          <a:xfrm>
            <a:off x="2952750" y="3375422"/>
            <a:ext cx="6191250" cy="3482578"/>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a:srcRect/>
          <a:stretch>
            <a:fillRect/>
          </a:stretch>
        </p:blipFill>
        <p:spPr bwMode="auto">
          <a:xfrm>
            <a:off x="0" y="0"/>
            <a:ext cx="6277582" cy="35311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42900" y="628650"/>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一、多與家長、教師討論，也可以向學校輔導教師諮詢</a:t>
            </a:r>
          </a:p>
        </p:txBody>
      </p:sp>
      <p:sp>
        <p:nvSpPr>
          <p:cNvPr id="11" name="圓角矩形 10"/>
          <p:cNvSpPr/>
          <p:nvPr/>
        </p:nvSpPr>
        <p:spPr bwMode="auto">
          <a:xfrm>
            <a:off x="333375" y="1752600"/>
            <a:ext cx="8458200" cy="10096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ts val="2400"/>
              </a:lnSpc>
            </a:pPr>
            <a:r>
              <a:rPr lang="zh-TW" altLang="en-US" sz="3200" dirty="0" smtClean="0"/>
              <a:t>二、區分出自身「學術傾向」或「職業傾向」</a:t>
            </a:r>
          </a:p>
        </p:txBody>
      </p:sp>
      <p:sp>
        <p:nvSpPr>
          <p:cNvPr id="14" name="圓角矩形 13"/>
          <p:cNvSpPr/>
          <p:nvPr/>
        </p:nvSpPr>
        <p:spPr bwMode="auto">
          <a:xfrm>
            <a:off x="323850" y="2800350"/>
            <a:ext cx="8458200" cy="10096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三、選出適合自己的</a:t>
            </a:r>
            <a:r>
              <a:rPr lang="en-US" altLang="zh-TW" sz="3200" dirty="0" smtClean="0"/>
              <a:t>2-3</a:t>
            </a:r>
            <a:r>
              <a:rPr lang="zh-TW" altLang="en-US" sz="3200" dirty="0" smtClean="0"/>
              <a:t>類職群</a:t>
            </a:r>
          </a:p>
        </p:txBody>
      </p:sp>
      <p:sp>
        <p:nvSpPr>
          <p:cNvPr id="15" name="圓角矩形 14"/>
          <p:cNvSpPr/>
          <p:nvPr/>
        </p:nvSpPr>
        <p:spPr bwMode="auto">
          <a:xfrm>
            <a:off x="314325" y="3848099"/>
            <a:ext cx="8458200" cy="1114425"/>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四、透過各類宣導網站，對於職群類科及未來進路有充分的認識</a:t>
            </a:r>
          </a:p>
        </p:txBody>
      </p:sp>
      <p:sp>
        <p:nvSpPr>
          <p:cNvPr id="6" name="圓角矩形 5"/>
          <p:cNvSpPr/>
          <p:nvPr/>
        </p:nvSpPr>
        <p:spPr bwMode="auto">
          <a:xfrm>
            <a:off x="323850" y="5010150"/>
            <a:ext cx="8458200" cy="120015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五、透過參加職業</a:t>
            </a:r>
            <a:r>
              <a:rPr lang="en-US" altLang="zh-TW" sz="3200" dirty="0" smtClean="0"/>
              <a:t>(</a:t>
            </a:r>
            <a:r>
              <a:rPr lang="zh-TW" altLang="en-US" sz="3200" dirty="0" smtClean="0"/>
              <a:t>科系</a:t>
            </a:r>
            <a:r>
              <a:rPr lang="en-US" altLang="zh-TW" sz="3200" dirty="0" smtClean="0"/>
              <a:t>)</a:t>
            </a:r>
            <a:r>
              <a:rPr lang="zh-TW" altLang="en-US" sz="3200" dirty="0" smtClean="0"/>
              <a:t>博覽會、經驗分享座談會等，增加自己在選填志願時的判斷與理解</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學生篇</a:t>
            </a:r>
            <a:r>
              <a:rPr lang="en-US" altLang="zh-TW" b="1" dirty="0" smtClean="0"/>
              <a:t>-</a:t>
            </a:r>
            <a:r>
              <a:rPr lang="zh-TW" altLang="en-US" b="1" dirty="0" smtClean="0"/>
              <a:t>問題六</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如果我希望選填的志願跟家人的想法不一致時，該怎麼辦？</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70</a:t>
            </a:fld>
            <a:endParaRPr lang="zh-TW"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42900" y="971550"/>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一、讓父母充分瞭解自己的生涯輔導紀錄手冊與生涯檔案</a:t>
            </a:r>
          </a:p>
        </p:txBody>
      </p:sp>
      <p:sp>
        <p:nvSpPr>
          <p:cNvPr id="11" name="圓角矩形 10"/>
          <p:cNvSpPr/>
          <p:nvPr/>
        </p:nvSpPr>
        <p:spPr bwMode="auto">
          <a:xfrm>
            <a:off x="333375" y="2276475"/>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ts val="2400"/>
              </a:lnSpc>
            </a:pPr>
            <a:r>
              <a:rPr lang="zh-TW" altLang="en-US" sz="3200" dirty="0" smtClean="0"/>
              <a:t>二、必要時跟學校導師諮詢意見</a:t>
            </a:r>
          </a:p>
        </p:txBody>
      </p:sp>
      <p:sp>
        <p:nvSpPr>
          <p:cNvPr id="14" name="圓角矩形 13"/>
          <p:cNvSpPr/>
          <p:nvPr/>
        </p:nvSpPr>
        <p:spPr bwMode="auto">
          <a:xfrm>
            <a:off x="323850" y="3619500"/>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三、蒐集與自己興趣相關的學校詳細資料，與父母做討論</a:t>
            </a:r>
          </a:p>
        </p:txBody>
      </p:sp>
      <p:sp>
        <p:nvSpPr>
          <p:cNvPr id="15" name="圓角矩形 14"/>
          <p:cNvSpPr/>
          <p:nvPr/>
        </p:nvSpPr>
        <p:spPr bwMode="auto">
          <a:xfrm>
            <a:off x="314325" y="4924425"/>
            <a:ext cx="8458200" cy="1085850"/>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nSpc>
                <a:spcPts val="2400"/>
              </a:lnSpc>
            </a:pPr>
            <a:r>
              <a:rPr lang="zh-TW" altLang="en-US" sz="3200" dirty="0" smtClean="0"/>
              <a:t>四、邀請重要他人與家人溝通</a:t>
            </a:r>
            <a:endParaRPr lang="zh-TW" altLang="en-US" sz="32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72</a:t>
            </a:fld>
            <a:endParaRPr lang="zh-TW" altLang="en-US"/>
          </a:p>
        </p:txBody>
      </p:sp>
      <p:graphicFrame>
        <p:nvGraphicFramePr>
          <p:cNvPr id="6" name="資料庫圖表 5"/>
          <p:cNvGraphicFramePr/>
          <p:nvPr/>
        </p:nvGraphicFramePr>
        <p:xfrm>
          <a:off x="504826" y="676276"/>
          <a:ext cx="8267700" cy="588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家長篇</a:t>
            </a:r>
            <a:r>
              <a:rPr lang="en-US" altLang="zh-TW" b="1" dirty="0" smtClean="0"/>
              <a:t>-</a:t>
            </a:r>
            <a:r>
              <a:rPr lang="zh-TW" altLang="en-US" b="1" dirty="0" smtClean="0"/>
              <a:t>問題一</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家長如何協助孩子進行志願選填試探？</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73</a:t>
            </a:fld>
            <a:endParaRPr lang="zh-TW" alt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42900" y="971550"/>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一、選填試探前可鼓勵孩子認真及真實的作答。</a:t>
            </a:r>
          </a:p>
        </p:txBody>
      </p:sp>
      <p:sp>
        <p:nvSpPr>
          <p:cNvPr id="11" name="圓角矩形 10"/>
          <p:cNvSpPr/>
          <p:nvPr/>
        </p:nvSpPr>
        <p:spPr bwMode="auto">
          <a:xfrm>
            <a:off x="333375" y="2276475"/>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二、選填試探後，肯定孩子。</a:t>
            </a:r>
          </a:p>
        </p:txBody>
      </p:sp>
      <p:sp>
        <p:nvSpPr>
          <p:cNvPr id="14" name="圓角矩形 13"/>
          <p:cNvSpPr/>
          <p:nvPr/>
        </p:nvSpPr>
        <p:spPr bwMode="auto">
          <a:xfrm>
            <a:off x="323850" y="3590925"/>
            <a:ext cx="8458200" cy="2466974"/>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三、可鼓勵孩子分享看法，避免批判或是否定，多了解孩子的想法與感受，提供多元的討論，再引導孩子做生涯決定。</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家長篇</a:t>
            </a:r>
            <a:r>
              <a:rPr lang="en-US" altLang="zh-TW" b="1" dirty="0" smtClean="0"/>
              <a:t>-</a:t>
            </a:r>
            <a:r>
              <a:rPr lang="zh-TW" altLang="en-US" b="1" dirty="0" smtClean="0"/>
              <a:t>問題二</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設立「志願選填試探與輔導系統」能幫助我的孩子進行落點分析嗎？</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75</a:t>
            </a:fld>
            <a:endParaRPr lang="zh-TW" alt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bwMode="auto">
          <a:xfrm>
            <a:off x="714376" y="1333500"/>
            <a:ext cx="7791449" cy="3571876"/>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本系統非落點分析，但孩子能熟悉志願選填的操作，瞭解自我的比序優勢與志願的分布情形，進而透過免試入學管道，順利錄取適合自己的學校。</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家長篇</a:t>
            </a:r>
            <a:r>
              <a:rPr lang="en-US" altLang="zh-TW" b="1" dirty="0" smtClean="0"/>
              <a:t>-</a:t>
            </a:r>
            <a:r>
              <a:rPr lang="zh-TW" altLang="en-US" b="1" dirty="0" smtClean="0"/>
              <a:t>問題三</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本系統志願選填試探的情形和我的孩子在免試入學志願選填的實際結果是否一樣？</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77</a:t>
            </a:fld>
            <a:endParaRPr lang="zh-TW" alt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bwMode="auto">
          <a:xfrm>
            <a:off x="495300" y="1866900"/>
            <a:ext cx="8105775" cy="27241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本系統主要是輔導孩子進行生涯試探，可能與實際免試入學辦理情形略有不同。不論結果是否一致，我們的孩子可充分瞭解自己志願與性向。</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7</a:t>
            </a:fld>
            <a:endParaRPr lang="zh-TW" altLang="en-US"/>
          </a:p>
        </p:txBody>
      </p:sp>
      <p:sp>
        <p:nvSpPr>
          <p:cNvPr id="6" name="文字方塊 5"/>
          <p:cNvSpPr txBox="1"/>
          <p:nvPr/>
        </p:nvSpPr>
        <p:spPr>
          <a:xfrm>
            <a:off x="262655" y="252288"/>
            <a:ext cx="8638161" cy="1015663"/>
          </a:xfrm>
          <a:prstGeom prst="rect">
            <a:avLst/>
          </a:prstGeom>
          <a:noFill/>
        </p:spPr>
        <p:txBody>
          <a:bodyPr wrap="square" rtlCol="0">
            <a:spAutoFit/>
          </a:bodyPr>
          <a:lstStyle/>
          <a:p>
            <a:r>
              <a:rPr lang="zh-TW" altLang="en-US" sz="3000" b="1" dirty="0" smtClean="0"/>
              <a:t>懷技於身創高峰，適性多元展亮點～我的逆轉勝</a:t>
            </a:r>
            <a:r>
              <a:rPr lang="en-US" altLang="zh-TW" sz="3000" b="1" dirty="0" smtClean="0"/>
              <a:t>—</a:t>
            </a:r>
            <a:r>
              <a:rPr lang="zh-TW" altLang="en-US" sz="3000" b="1" dirty="0" smtClean="0"/>
              <a:t>屏東縣佳冬國中</a:t>
            </a:r>
          </a:p>
        </p:txBody>
      </p:sp>
      <p:pic>
        <p:nvPicPr>
          <p:cNvPr id="1029" name="Picture 5"/>
          <p:cNvPicPr>
            <a:picLocks noChangeAspect="1" noChangeArrowheads="1"/>
          </p:cNvPicPr>
          <p:nvPr/>
        </p:nvPicPr>
        <p:blipFill>
          <a:blip r:embed="rId3"/>
          <a:srcRect/>
          <a:stretch>
            <a:fillRect/>
          </a:stretch>
        </p:blipFill>
        <p:spPr bwMode="auto">
          <a:xfrm>
            <a:off x="87548" y="1394428"/>
            <a:ext cx="9027268" cy="49090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家長篇</a:t>
            </a:r>
            <a:r>
              <a:rPr lang="en-US" altLang="zh-TW" b="1" dirty="0" smtClean="0"/>
              <a:t>-</a:t>
            </a:r>
            <a:r>
              <a:rPr lang="zh-TW" altLang="en-US" b="1" dirty="0" smtClean="0"/>
              <a:t>問題四</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我要如何幫助孩子更清楚自己的抉擇？</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79</a:t>
            </a:fld>
            <a:endParaRPr lang="zh-TW" alt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bwMode="auto">
          <a:xfrm>
            <a:off x="409576" y="1333500"/>
            <a:ext cx="8162924" cy="1952625"/>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一、協助孩子記錄問題，並參考生涯輔導紀錄手冊，和孩子一起找到解決的方法與答案。</a:t>
            </a:r>
          </a:p>
        </p:txBody>
      </p:sp>
      <p:sp>
        <p:nvSpPr>
          <p:cNvPr id="10" name="圓角矩形 9"/>
          <p:cNvSpPr/>
          <p:nvPr/>
        </p:nvSpPr>
        <p:spPr bwMode="auto">
          <a:xfrm>
            <a:off x="400051" y="3619499"/>
            <a:ext cx="8162924" cy="2219326"/>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二、倘若經過多次預選及輔導晤談仍無法協助學生確定志願輪廓，建議家長能同理其情緒與鼓勵，孩子需要更多磨練、嘗試。</a:t>
            </a:r>
            <a:endParaRPr lang="zh-TW" altLang="en-US" sz="32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家長篇</a:t>
            </a:r>
            <a:r>
              <a:rPr lang="en-US" altLang="zh-TW" b="1" dirty="0" smtClean="0"/>
              <a:t>-</a:t>
            </a:r>
            <a:r>
              <a:rPr lang="zh-TW" altLang="en-US" b="1" dirty="0" smtClean="0"/>
              <a:t>問題五</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如果孩子志願選填試探的志願跟我的期待不一致時，該怎麼辦？</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81</a:t>
            </a:fld>
            <a:endParaRPr lang="zh-TW" alt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42900" y="971550"/>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一、瞭解孩子的想法、感覺、行為與需求</a:t>
            </a:r>
          </a:p>
        </p:txBody>
      </p:sp>
      <p:sp>
        <p:nvSpPr>
          <p:cNvPr id="11" name="圓角矩形 10"/>
          <p:cNvSpPr/>
          <p:nvPr/>
        </p:nvSpPr>
        <p:spPr bwMode="auto">
          <a:xfrm>
            <a:off x="333375" y="2276475"/>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二、討論過去的經驗，發現特質</a:t>
            </a:r>
          </a:p>
        </p:txBody>
      </p:sp>
      <p:sp>
        <p:nvSpPr>
          <p:cNvPr id="14" name="圓角矩形 13"/>
          <p:cNvSpPr/>
          <p:nvPr/>
        </p:nvSpPr>
        <p:spPr bwMode="auto">
          <a:xfrm>
            <a:off x="323850" y="3619500"/>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三、非一味地希望能說服或改變孩子的決定</a:t>
            </a:r>
          </a:p>
        </p:txBody>
      </p:sp>
      <p:sp>
        <p:nvSpPr>
          <p:cNvPr id="15" name="圓角矩形 14"/>
          <p:cNvSpPr/>
          <p:nvPr/>
        </p:nvSpPr>
        <p:spPr bwMode="auto">
          <a:xfrm>
            <a:off x="314325" y="4924425"/>
            <a:ext cx="8458200" cy="1085850"/>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四、較佳的溝通時機是雙方都情緒穩定時</a:t>
            </a:r>
            <a:endParaRPr lang="zh-TW" altLang="en-US" sz="32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家長篇</a:t>
            </a:r>
            <a:r>
              <a:rPr lang="en-US" altLang="zh-TW" b="1" dirty="0" smtClean="0"/>
              <a:t>-</a:t>
            </a:r>
            <a:r>
              <a:rPr lang="zh-TW" altLang="en-US" b="1" dirty="0" smtClean="0"/>
              <a:t>問題六</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在志願選填試探時，發現孩子仍然沒有明確的志願，該怎麼辦？</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83</a:t>
            </a:fld>
            <a:endParaRPr lang="zh-TW" alt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42900" y="704850"/>
            <a:ext cx="8458200" cy="10477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一、參考輔導手冊，並跟老師或重要他人討論</a:t>
            </a:r>
          </a:p>
        </p:txBody>
      </p:sp>
      <p:sp>
        <p:nvSpPr>
          <p:cNvPr id="11" name="圓角矩形 10"/>
          <p:cNvSpPr/>
          <p:nvPr/>
        </p:nvSpPr>
        <p:spPr bwMode="auto">
          <a:xfrm>
            <a:off x="333375" y="1771650"/>
            <a:ext cx="8458200" cy="8953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nSpc>
                <a:spcPts val="2400"/>
              </a:lnSpc>
            </a:pPr>
            <a:r>
              <a:rPr lang="zh-TW" altLang="en-US" sz="3200" dirty="0" smtClean="0"/>
              <a:t>二、討論過去的生活經驗，發現孩子的特質</a:t>
            </a:r>
          </a:p>
        </p:txBody>
      </p:sp>
      <p:sp>
        <p:nvSpPr>
          <p:cNvPr id="14" name="圓角矩形 13"/>
          <p:cNvSpPr/>
          <p:nvPr/>
        </p:nvSpPr>
        <p:spPr bwMode="auto">
          <a:xfrm>
            <a:off x="323850" y="2686050"/>
            <a:ext cx="8458200" cy="847725"/>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三、鼓勵孩子多了解再思考目標</a:t>
            </a:r>
          </a:p>
        </p:txBody>
      </p:sp>
      <p:sp>
        <p:nvSpPr>
          <p:cNvPr id="15" name="圓角矩形 14"/>
          <p:cNvSpPr/>
          <p:nvPr/>
        </p:nvSpPr>
        <p:spPr bwMode="auto">
          <a:xfrm>
            <a:off x="314325" y="3552825"/>
            <a:ext cx="8458200" cy="847726"/>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四、與孩子分享自己職業的成功典範</a:t>
            </a:r>
          </a:p>
        </p:txBody>
      </p:sp>
      <p:sp>
        <p:nvSpPr>
          <p:cNvPr id="6" name="圓角矩形 5"/>
          <p:cNvSpPr/>
          <p:nvPr/>
        </p:nvSpPr>
        <p:spPr bwMode="auto">
          <a:xfrm>
            <a:off x="323850" y="4400550"/>
            <a:ext cx="8458200" cy="809625"/>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五、可用刪去法先排除「絕對不喜歡的」</a:t>
            </a:r>
          </a:p>
        </p:txBody>
      </p:sp>
      <p:sp>
        <p:nvSpPr>
          <p:cNvPr id="7" name="圓角矩形 6"/>
          <p:cNvSpPr/>
          <p:nvPr/>
        </p:nvSpPr>
        <p:spPr bwMode="auto">
          <a:xfrm>
            <a:off x="323850" y="5229225"/>
            <a:ext cx="8458200" cy="809625"/>
          </a:xfrm>
          <a:prstGeom prst="roundRect">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六、延後選擇：考慮就讀綜合型高中</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家長篇</a:t>
            </a:r>
            <a:r>
              <a:rPr lang="en-US" altLang="zh-TW" b="1" dirty="0" smtClean="0"/>
              <a:t>-</a:t>
            </a:r>
            <a:r>
              <a:rPr lang="zh-TW" altLang="en-US" b="1" dirty="0" smtClean="0"/>
              <a:t>問題七</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如果孩子想念的類科，在學區內沒有相關科系，該怎麼辦？</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85</a:t>
            </a:fld>
            <a:endParaRPr lang="zh-TW" alt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14325" y="1104899"/>
            <a:ext cx="8534400" cy="1323976"/>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一、可參考國中畢業生適性入學宣導網站，或參考附錄三。</a:t>
            </a:r>
          </a:p>
        </p:txBody>
      </p:sp>
      <p:sp>
        <p:nvSpPr>
          <p:cNvPr id="11" name="圓角矩形 10"/>
          <p:cNvSpPr/>
          <p:nvPr/>
        </p:nvSpPr>
        <p:spPr bwMode="auto">
          <a:xfrm>
            <a:off x="304800" y="2571749"/>
            <a:ext cx="8534400" cy="1323976"/>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二、如相當確定需跨區就讀高中職，可依各區免試入學作業時程，提出跨區申請。</a:t>
            </a:r>
          </a:p>
        </p:txBody>
      </p:sp>
      <p:sp>
        <p:nvSpPr>
          <p:cNvPr id="14" name="圓角矩形 13"/>
          <p:cNvSpPr/>
          <p:nvPr/>
        </p:nvSpPr>
        <p:spPr bwMode="auto">
          <a:xfrm>
            <a:off x="295275" y="4000499"/>
            <a:ext cx="8534400" cy="1400176"/>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三、廣泛瞭解相關類科特性，或以職業類群概念，挑選近似的科別。</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家長篇</a:t>
            </a:r>
            <a:r>
              <a:rPr lang="en-US" altLang="zh-TW" b="1" dirty="0" smtClean="0"/>
              <a:t>-</a:t>
            </a:r>
            <a:r>
              <a:rPr lang="zh-TW" altLang="en-US" b="1" dirty="0" smtClean="0"/>
              <a:t>問題八</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我想知道孩子選擇就讀高中職或五專畢業之後，未來其生涯進路為何？</a:t>
            </a:r>
            <a:r>
              <a:rPr lang="en-US" sz="4400" b="1" dirty="0" smtClean="0"/>
              <a:t> </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87</a:t>
            </a:fld>
            <a:endParaRPr lang="zh-TW" alt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737" t="26151" r="3289" b="19572"/>
          <a:stretch/>
        </p:blipFill>
        <p:spPr bwMode="auto">
          <a:xfrm>
            <a:off x="168756" y="1574421"/>
            <a:ext cx="8855242" cy="41805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8</a:t>
            </a:fld>
            <a:endParaRPr lang="zh-TW" altLang="en-US"/>
          </a:p>
        </p:txBody>
      </p:sp>
      <p:pic>
        <p:nvPicPr>
          <p:cNvPr id="4102" name="Picture 6"/>
          <p:cNvPicPr>
            <a:picLocks noChangeAspect="1" noChangeArrowheads="1"/>
          </p:cNvPicPr>
          <p:nvPr/>
        </p:nvPicPr>
        <p:blipFill>
          <a:blip r:embed="rId3" cstate="print"/>
          <a:srcRect l="7165" t="6821" r="7390" b="6838"/>
          <a:stretch>
            <a:fillRect/>
          </a:stretch>
        </p:blipFill>
        <p:spPr bwMode="auto">
          <a:xfrm>
            <a:off x="0" y="4114182"/>
            <a:ext cx="4827245" cy="2743818"/>
          </a:xfrm>
          <a:prstGeom prst="rect">
            <a:avLst/>
          </a:prstGeom>
          <a:noFill/>
          <a:ln w="9525">
            <a:noFill/>
            <a:miter lim="800000"/>
            <a:headEnd/>
            <a:tailEnd/>
          </a:ln>
          <a:effectLst/>
        </p:spPr>
      </p:pic>
      <p:pic>
        <p:nvPicPr>
          <p:cNvPr id="4104" name="Picture 8"/>
          <p:cNvPicPr>
            <a:picLocks noChangeAspect="1" noChangeArrowheads="1"/>
          </p:cNvPicPr>
          <p:nvPr/>
        </p:nvPicPr>
        <p:blipFill>
          <a:blip r:embed="rId4"/>
          <a:srcRect l="7195" t="6158" r="7167" b="6649"/>
          <a:stretch>
            <a:fillRect/>
          </a:stretch>
        </p:blipFill>
        <p:spPr bwMode="auto">
          <a:xfrm>
            <a:off x="1" y="1"/>
            <a:ext cx="5333333" cy="3054484"/>
          </a:xfrm>
          <a:prstGeom prst="rect">
            <a:avLst/>
          </a:prstGeom>
          <a:noFill/>
          <a:ln w="9525">
            <a:noFill/>
            <a:miter lim="800000"/>
            <a:headEnd/>
            <a:tailEnd/>
          </a:ln>
          <a:effectLst/>
        </p:spPr>
      </p:pic>
      <p:pic>
        <p:nvPicPr>
          <p:cNvPr id="4103" name="Picture 7"/>
          <p:cNvPicPr>
            <a:picLocks noChangeAspect="1" noChangeArrowheads="1"/>
          </p:cNvPicPr>
          <p:nvPr/>
        </p:nvPicPr>
        <p:blipFill>
          <a:blip r:embed="rId5" cstate="print"/>
          <a:srcRect l="7830" t="7131" r="7243" b="6951"/>
          <a:stretch>
            <a:fillRect/>
          </a:stretch>
        </p:blipFill>
        <p:spPr bwMode="auto">
          <a:xfrm>
            <a:off x="4562272" y="2752926"/>
            <a:ext cx="4581728" cy="26072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89</a:t>
            </a:fld>
            <a:endParaRPr lang="zh-TW" altLang="en-US"/>
          </a:p>
        </p:txBody>
      </p:sp>
      <p:graphicFrame>
        <p:nvGraphicFramePr>
          <p:cNvPr id="6" name="資料庫圖表 5"/>
          <p:cNvGraphicFramePr/>
          <p:nvPr/>
        </p:nvGraphicFramePr>
        <p:xfrm>
          <a:off x="504826" y="676276"/>
          <a:ext cx="8267700" cy="588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其他篇</a:t>
            </a:r>
            <a:r>
              <a:rPr lang="en-US" altLang="zh-TW" b="1" dirty="0" smtClean="0"/>
              <a:t>-</a:t>
            </a:r>
            <a:r>
              <a:rPr lang="zh-TW" altLang="en-US" b="1" dirty="0" smtClean="0"/>
              <a:t>問題一</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教育部在十二年國民基本教育適性輔導的相關政策與作為有那些？</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90</a:t>
            </a:fld>
            <a:endParaRPr lang="zh-TW" alt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52628" y="1253655"/>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一、建立國中適性輔導制度</a:t>
            </a:r>
          </a:p>
        </p:txBody>
      </p:sp>
      <p:sp>
        <p:nvSpPr>
          <p:cNvPr id="11" name="圓角矩形 10"/>
          <p:cNvSpPr/>
          <p:nvPr/>
        </p:nvSpPr>
        <p:spPr bwMode="auto">
          <a:xfrm>
            <a:off x="343103" y="2558580"/>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ts val="2400"/>
              </a:lnSpc>
            </a:pPr>
            <a:r>
              <a:rPr lang="zh-TW" altLang="en-US" sz="3200" dirty="0" smtClean="0"/>
              <a:t>二、發展學生適性輔導工具</a:t>
            </a:r>
          </a:p>
        </p:txBody>
      </p:sp>
      <p:sp>
        <p:nvSpPr>
          <p:cNvPr id="14" name="圓角矩形 13"/>
          <p:cNvSpPr/>
          <p:nvPr/>
        </p:nvSpPr>
        <p:spPr bwMode="auto">
          <a:xfrm>
            <a:off x="333578" y="3901605"/>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三、規劃適性輔導相關方案，提供經費補助</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其他篇</a:t>
            </a:r>
            <a:r>
              <a:rPr lang="en-US" altLang="zh-TW" b="1" dirty="0" smtClean="0"/>
              <a:t>-</a:t>
            </a:r>
            <a:r>
              <a:rPr lang="zh-TW" altLang="en-US" b="1" dirty="0" smtClean="0"/>
              <a:t>問題二</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教育部推動十二年國民基本教育適性輔導所提供的網站或資訊資源為何？</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92</a:t>
            </a:fld>
            <a:endParaRPr lang="zh-TW" alt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24052" y="1882909"/>
            <a:ext cx="8534400" cy="1323976"/>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一、網站資源</a:t>
            </a:r>
          </a:p>
        </p:txBody>
      </p:sp>
      <p:sp>
        <p:nvSpPr>
          <p:cNvPr id="11" name="圓角矩形 10"/>
          <p:cNvSpPr/>
          <p:nvPr/>
        </p:nvSpPr>
        <p:spPr bwMode="auto">
          <a:xfrm>
            <a:off x="314527" y="3349759"/>
            <a:ext cx="8534400" cy="1323976"/>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二、手冊資源（請向就讀或畢業國中索取）</a:t>
            </a:r>
          </a:p>
        </p:txBody>
      </p:sp>
      <p:sp>
        <p:nvSpPr>
          <p:cNvPr id="5" name="文字方塊 4"/>
          <p:cNvSpPr txBox="1"/>
          <p:nvPr/>
        </p:nvSpPr>
        <p:spPr>
          <a:xfrm>
            <a:off x="371475" y="628650"/>
            <a:ext cx="7143750" cy="707886"/>
          </a:xfrm>
          <a:prstGeom prst="rect">
            <a:avLst/>
          </a:prstGeom>
          <a:noFill/>
        </p:spPr>
        <p:txBody>
          <a:bodyPr wrap="square" rtlCol="0">
            <a:spAutoFit/>
          </a:bodyPr>
          <a:lstStyle/>
          <a:p>
            <a:r>
              <a:rPr lang="zh-TW" altLang="en-US" sz="4000" dirty="0" smtClean="0"/>
              <a:t>本部提供以下資源</a:t>
            </a:r>
            <a:endParaRPr lang="zh-TW" altLang="en-US" sz="40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其他篇</a:t>
            </a:r>
            <a:r>
              <a:rPr lang="en-US" altLang="zh-TW" b="1" dirty="0" smtClean="0"/>
              <a:t>-</a:t>
            </a:r>
            <a:r>
              <a:rPr lang="zh-TW" altLang="en-US" b="1" dirty="0" smtClean="0"/>
              <a:t>問題三</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直轄市及縣</a:t>
            </a:r>
            <a:r>
              <a:rPr lang="en-US" sz="4400" b="1" dirty="0" smtClean="0"/>
              <a:t>(</a:t>
            </a:r>
            <a:r>
              <a:rPr lang="zh-TW" altLang="en-US" sz="4400" b="1" dirty="0" smtClean="0"/>
              <a:t>市</a:t>
            </a:r>
            <a:r>
              <a:rPr lang="en-US" sz="4400" b="1" dirty="0" smtClean="0"/>
              <a:t>)</a:t>
            </a:r>
            <a:r>
              <a:rPr lang="zh-TW" altLang="en-US" sz="4400" b="1" dirty="0" smtClean="0"/>
              <a:t>政府如何推動適性輔導工作？</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94</a:t>
            </a:fld>
            <a:endParaRPr lang="zh-TW" alt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14325" y="915602"/>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一、推動及督導所屬</a:t>
            </a:r>
            <a:r>
              <a:rPr lang="en-US" sz="3200" dirty="0" smtClean="0"/>
              <a:t>(</a:t>
            </a:r>
            <a:r>
              <a:rPr lang="zh-TW" altLang="en-US" sz="3200" dirty="0" smtClean="0"/>
              <a:t>管</a:t>
            </a:r>
            <a:r>
              <a:rPr lang="en-US" sz="3200" dirty="0" smtClean="0"/>
              <a:t>)</a:t>
            </a:r>
            <a:r>
              <a:rPr lang="zh-TW" altLang="en-US" sz="3200" dirty="0" smtClean="0"/>
              <a:t>國中生涯發展教育之實施</a:t>
            </a:r>
          </a:p>
        </p:txBody>
      </p:sp>
      <p:sp>
        <p:nvSpPr>
          <p:cNvPr id="11" name="圓角矩形 10"/>
          <p:cNvSpPr/>
          <p:nvPr/>
        </p:nvSpPr>
        <p:spPr bwMode="auto">
          <a:xfrm>
            <a:off x="323850" y="2039552"/>
            <a:ext cx="8458200" cy="10096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二、審查所屬國中生涯發展教育實施計畫</a:t>
            </a:r>
          </a:p>
        </p:txBody>
      </p:sp>
      <p:sp>
        <p:nvSpPr>
          <p:cNvPr id="14" name="圓角矩形 13"/>
          <p:cNvSpPr/>
          <p:nvPr/>
        </p:nvSpPr>
        <p:spPr bwMode="auto">
          <a:xfrm>
            <a:off x="323850" y="3068252"/>
            <a:ext cx="8458200" cy="10096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三、辦理相關研習</a:t>
            </a:r>
          </a:p>
        </p:txBody>
      </p:sp>
      <p:sp>
        <p:nvSpPr>
          <p:cNvPr id="15" name="圓角矩形 14"/>
          <p:cNvSpPr/>
          <p:nvPr/>
        </p:nvSpPr>
        <p:spPr bwMode="auto">
          <a:xfrm>
            <a:off x="314325" y="4096951"/>
            <a:ext cx="8458200" cy="1114425"/>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四、彙整各國中畢業學生進路追蹤</a:t>
            </a:r>
          </a:p>
        </p:txBody>
      </p:sp>
      <p:sp>
        <p:nvSpPr>
          <p:cNvPr id="6" name="圓角矩形 5"/>
          <p:cNvSpPr/>
          <p:nvPr/>
        </p:nvSpPr>
        <p:spPr bwMode="auto">
          <a:xfrm>
            <a:off x="320811" y="5261043"/>
            <a:ext cx="8458200" cy="1114425"/>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r>
              <a:rPr lang="zh-TW" altLang="en-US" sz="3200" dirty="0" smtClean="0"/>
              <a:t>五、依法充實各縣市政府及各國中適性輔導專業人力</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342900" y="1352550"/>
            <a:ext cx="8458200" cy="1085850"/>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六、督導各縣巿學生輔導諮商中心建立諮詢輔導平台</a:t>
            </a:r>
          </a:p>
        </p:txBody>
      </p:sp>
      <p:sp>
        <p:nvSpPr>
          <p:cNvPr id="11" name="圓角矩形 10"/>
          <p:cNvSpPr/>
          <p:nvPr/>
        </p:nvSpPr>
        <p:spPr bwMode="auto">
          <a:xfrm>
            <a:off x="333375" y="2501832"/>
            <a:ext cx="8458200" cy="10858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ts val="2400"/>
              </a:lnSpc>
            </a:pPr>
            <a:r>
              <a:rPr lang="zh-TW" altLang="en-US" sz="3200" dirty="0" smtClean="0"/>
              <a:t>七、整合就學區高中職及五專資源</a:t>
            </a:r>
          </a:p>
        </p:txBody>
      </p:sp>
      <p:sp>
        <p:nvSpPr>
          <p:cNvPr id="14" name="圓角矩形 13"/>
          <p:cNvSpPr/>
          <p:nvPr/>
        </p:nvSpPr>
        <p:spPr bwMode="auto">
          <a:xfrm>
            <a:off x="343305" y="3689214"/>
            <a:ext cx="8458200" cy="10858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八、建立家長、社區團體及企業單位參與學生適性輔導管道</a:t>
            </a:r>
          </a:p>
        </p:txBody>
      </p:sp>
      <p:sp>
        <p:nvSpPr>
          <p:cNvPr id="5" name="圓角矩形 4"/>
          <p:cNvSpPr/>
          <p:nvPr/>
        </p:nvSpPr>
        <p:spPr bwMode="auto">
          <a:xfrm>
            <a:off x="343508" y="4855708"/>
            <a:ext cx="8458200" cy="1114425"/>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九、訂定志願選填試探及輔導注意事項或流程</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17538"/>
            <a:ext cx="8229600" cy="1143000"/>
          </a:xfrm>
        </p:spPr>
        <p:txBody>
          <a:bodyPr/>
          <a:lstStyle/>
          <a:p>
            <a:r>
              <a:rPr lang="zh-TW" altLang="en-US" b="1" dirty="0" smtClean="0"/>
              <a:t>其他篇</a:t>
            </a:r>
            <a:r>
              <a:rPr lang="en-US" altLang="zh-TW" b="1" dirty="0" smtClean="0"/>
              <a:t>-</a:t>
            </a:r>
            <a:r>
              <a:rPr lang="zh-TW" altLang="en-US" b="1" dirty="0" smtClean="0"/>
              <a:t>問題四</a:t>
            </a:r>
            <a:endParaRPr lang="zh-TW" altLang="en-US" b="1" dirty="0"/>
          </a:p>
        </p:txBody>
      </p:sp>
      <p:sp>
        <p:nvSpPr>
          <p:cNvPr id="3" name="內容版面配置區 2"/>
          <p:cNvSpPr>
            <a:spLocks noGrp="1"/>
          </p:cNvSpPr>
          <p:nvPr>
            <p:ph idx="1"/>
          </p:nvPr>
        </p:nvSpPr>
        <p:spPr>
          <a:xfrm>
            <a:off x="390524" y="2581276"/>
            <a:ext cx="8267701" cy="2095500"/>
          </a:xfrm>
        </p:spPr>
        <p:txBody>
          <a:bodyPr/>
          <a:lstStyle/>
          <a:p>
            <a:pPr algn="ctr">
              <a:buNone/>
            </a:pPr>
            <a:r>
              <a:rPr lang="en-US" altLang="zh-TW" sz="4400" b="1" dirty="0" smtClean="0"/>
              <a:t>	</a:t>
            </a:r>
            <a:r>
              <a:rPr lang="zh-TW" altLang="en-US" sz="4400" b="1" dirty="0" smtClean="0"/>
              <a:t>直轄市、縣</a:t>
            </a:r>
            <a:r>
              <a:rPr lang="en-US" sz="4400" b="1" dirty="0" smtClean="0"/>
              <a:t>(</a:t>
            </a:r>
            <a:r>
              <a:rPr lang="zh-TW" altLang="en-US" sz="4400" b="1" dirty="0" smtClean="0"/>
              <a:t>市</a:t>
            </a:r>
            <a:r>
              <a:rPr lang="en-US" sz="4400" b="1" dirty="0" smtClean="0"/>
              <a:t>)</a:t>
            </a:r>
            <a:r>
              <a:rPr lang="zh-TW" altLang="en-US" sz="4400" b="1" dirty="0" smtClean="0"/>
              <a:t>政府學生輔導諮商中心如何與學校合作，提供適性輔導？</a:t>
            </a:r>
            <a:endParaRPr lang="zh-TW" altLang="en-US" sz="4400" dirty="0"/>
          </a:p>
        </p:txBody>
      </p:sp>
      <p:sp>
        <p:nvSpPr>
          <p:cNvPr id="4" name="投影片編號版面配置區 3"/>
          <p:cNvSpPr>
            <a:spLocks noGrp="1"/>
          </p:cNvSpPr>
          <p:nvPr>
            <p:ph type="sldNum" sz="quarter" idx="12"/>
          </p:nvPr>
        </p:nvSpPr>
        <p:spPr/>
        <p:txBody>
          <a:bodyPr/>
          <a:lstStyle/>
          <a:p>
            <a:pPr>
              <a:defRPr/>
            </a:pPr>
            <a:fld id="{9656A6EA-6074-4929-AA5C-A6005ECD4284}" type="slidenum">
              <a:rPr lang="zh-TW" altLang="en-US" smtClean="0"/>
              <a:pPr>
                <a:defRPr/>
              </a:pPr>
              <a:t>97</a:t>
            </a:fld>
            <a:endParaRPr lang="zh-TW" alt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2874" y="1838324"/>
            <a:ext cx="8858251" cy="1251923"/>
          </a:xfrm>
          <a:prstGeom prst="round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r>
              <a:rPr lang="zh-TW" altLang="en-US" sz="3200" dirty="0" smtClean="0"/>
              <a:t>一、建構適性輔導網絡系統，促進人力資源整合</a:t>
            </a:r>
          </a:p>
        </p:txBody>
      </p:sp>
      <p:sp>
        <p:nvSpPr>
          <p:cNvPr id="11" name="圓角矩形 10"/>
          <p:cNvSpPr/>
          <p:nvPr/>
        </p:nvSpPr>
        <p:spPr bwMode="auto">
          <a:xfrm>
            <a:off x="133349" y="3305174"/>
            <a:ext cx="8858251" cy="1251923"/>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二、提供適性輔導專業服務，落實學校適性輔導</a:t>
            </a:r>
          </a:p>
        </p:txBody>
      </p:sp>
      <p:sp>
        <p:nvSpPr>
          <p:cNvPr id="14" name="圓角矩形 13"/>
          <p:cNvSpPr/>
          <p:nvPr/>
        </p:nvSpPr>
        <p:spPr bwMode="auto">
          <a:xfrm>
            <a:off x="123824" y="4733925"/>
            <a:ext cx="8858251" cy="1323976"/>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zh-TW" altLang="en-US" sz="3200" dirty="0" smtClean="0"/>
              <a:t>三、推動適性輔導督導機制，提升教育人員專業</a:t>
            </a:r>
          </a:p>
        </p:txBody>
      </p:sp>
      <p:sp>
        <p:nvSpPr>
          <p:cNvPr id="5" name="文字方塊 4"/>
          <p:cNvSpPr txBox="1"/>
          <p:nvPr/>
        </p:nvSpPr>
        <p:spPr>
          <a:xfrm>
            <a:off x="247650" y="781050"/>
            <a:ext cx="8639175" cy="584775"/>
          </a:xfrm>
          <a:prstGeom prst="rect">
            <a:avLst/>
          </a:prstGeom>
          <a:noFill/>
        </p:spPr>
        <p:txBody>
          <a:bodyPr wrap="square" rtlCol="0">
            <a:spAutoFit/>
          </a:bodyPr>
          <a:lstStyle/>
          <a:p>
            <a:r>
              <a:rPr lang="zh-TW" altLang="en-US" sz="3200" dirty="0" smtClean="0"/>
              <a:t>學生輔導諮商中心主要提供下列的服務工作</a:t>
            </a:r>
            <a:endParaRPr lang="zh-TW" altLang="en-US" sz="3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佈景主題">
      <a:majorFont>
        <a:latin typeface="Calibri"/>
        <a:ea typeface="標楷體"/>
        <a:cs typeface=""/>
      </a:majorFont>
      <a:minorFont>
        <a:latin typeface="Calibri"/>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38100" cap="flat" cmpd="sng" algn="ctr">
          <a:solidFill>
            <a:schemeClr val="bg1"/>
          </a:solidFill>
          <a:prstDash val="solid"/>
          <a:round/>
          <a:headEnd type="none" w="med" len="med"/>
          <a:tailEnd type="none" w="med" len="med"/>
        </a:ln>
        <a:effectLst>
          <a:outerShdw dist="20000" dir="5400000" rotWithShape="0">
            <a:srgbClr val="000000">
              <a:alpha val="37999"/>
            </a:srgb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zh-TW" sz="2400" b="0" i="0" u="none" strike="noStrike" cap="none" normalizeH="0" baseline="0" smtClean="0">
            <a:ln>
              <a:noFill/>
            </a:ln>
            <a:solidFill>
              <a:schemeClr val="tx1"/>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chemeClr val="tx1"/>
        </a:solidFill>
        <a:ln w="38100" cap="flat" cmpd="sng" algn="ctr">
          <a:solidFill>
            <a:schemeClr val="bg1"/>
          </a:solidFill>
          <a:prstDash val="solid"/>
          <a:round/>
          <a:headEnd type="none" w="med" len="med"/>
          <a:tailEnd type="none" w="med" len="med"/>
        </a:ln>
        <a:effectLst>
          <a:outerShdw dist="20000" dir="5400000" rotWithShape="0">
            <a:srgbClr val="000000">
              <a:alpha val="37999"/>
            </a:srgb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zh-TW" sz="2400" b="0" i="0" u="none" strike="noStrike" cap="none" normalizeH="0" baseline="0" smtClean="0">
            <a:ln>
              <a:noFill/>
            </a:ln>
            <a:solidFill>
              <a:schemeClr val="tx1"/>
            </a:solidFill>
            <a:effectLst/>
            <a:latin typeface="Times New Roman" pitchFamily="18" charset="0"/>
            <a:ea typeface="標楷體" pitchFamily="65" charset="-120"/>
          </a:defRPr>
        </a:defPPr>
      </a:lstStyle>
    </a:lnDef>
  </a:objectDefaults>
  <a:extraClrSchemeLst>
    <a:extraClrScheme>
      <a:clrScheme name="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11649</TotalTime>
  <Words>4673</Words>
  <Application>Microsoft Office PowerPoint</Application>
  <PresentationFormat>如螢幕大小 (4:3)</PresentationFormat>
  <Paragraphs>521</Paragraphs>
  <Slides>129</Slides>
  <Notes>5</Notes>
  <HiddenSlides>0</HiddenSlides>
  <MMClips>0</MMClips>
  <ScaleCrop>false</ScaleCrop>
  <HeadingPairs>
    <vt:vector size="4" baseType="variant">
      <vt:variant>
        <vt:lpstr>佈景主題</vt:lpstr>
      </vt:variant>
      <vt:variant>
        <vt:i4>1</vt:i4>
      </vt:variant>
      <vt:variant>
        <vt:lpstr>投影片標題</vt:lpstr>
      </vt:variant>
      <vt:variant>
        <vt:i4>129</vt:i4>
      </vt:variant>
    </vt:vector>
  </HeadingPairs>
  <TitlesOfParts>
    <vt:vector size="130" baseType="lpstr">
      <vt:lpstr>Office 佈景主題</vt:lpstr>
      <vt:lpstr>105學年度國中九年級學生志願選填試探後輔導作為 常見問答集 (Q&amp;A)</vt:lpstr>
      <vt:lpstr>投影片 1</vt:lpstr>
      <vt:lpstr>投影片 2</vt:lpstr>
      <vt:lpstr>投影片 3</vt:lpstr>
      <vt:lpstr>投影片 4</vt:lpstr>
      <vt:lpstr>適性輔導</vt:lpstr>
      <vt:lpstr>投影片 6</vt:lpstr>
      <vt:lpstr>投影片 7</vt:lpstr>
      <vt:lpstr>投影片 8</vt:lpstr>
      <vt:lpstr>目的</vt:lpstr>
      <vt:lpstr>問答集簡介</vt:lpstr>
      <vt:lpstr>投影片 11</vt:lpstr>
      <vt:lpstr>校長篇-問題一</vt:lpstr>
      <vt:lpstr>投影片 13</vt:lpstr>
      <vt:lpstr>投影片 14</vt:lpstr>
      <vt:lpstr>校長篇-問題二</vt:lpstr>
      <vt:lpstr>投影片 16</vt:lpstr>
      <vt:lpstr>校長篇-問題三</vt:lpstr>
      <vt:lpstr>投影片 18</vt:lpstr>
      <vt:lpstr>校長篇-問題四</vt:lpstr>
      <vt:lpstr>投影片 20</vt:lpstr>
      <vt:lpstr>校長篇-問題五</vt:lpstr>
      <vt:lpstr>投影片 22</vt:lpstr>
      <vt:lpstr>校長篇-問題六</vt:lpstr>
      <vt:lpstr>投影片 24</vt:lpstr>
      <vt:lpstr>校長篇-問題七</vt:lpstr>
      <vt:lpstr>投影片 26</vt:lpstr>
      <vt:lpstr>投影片 27</vt:lpstr>
      <vt:lpstr>教師篇-問題一</vt:lpstr>
      <vt:lpstr>投影片 29</vt:lpstr>
      <vt:lpstr>教師篇-問題二</vt:lpstr>
      <vt:lpstr>投影片 31</vt:lpstr>
      <vt:lpstr>教師篇-問題三</vt:lpstr>
      <vt:lpstr>投影片 33</vt:lpstr>
      <vt:lpstr>投影片 34</vt:lpstr>
      <vt:lpstr>教師篇-問題四</vt:lpstr>
      <vt:lpstr>投影片 36</vt:lpstr>
      <vt:lpstr>投影片 37</vt:lpstr>
      <vt:lpstr>教師篇-問題五</vt:lpstr>
      <vt:lpstr>投影片 39</vt:lpstr>
      <vt:lpstr>投影片 40</vt:lpstr>
      <vt:lpstr>教師篇-問題六</vt:lpstr>
      <vt:lpstr>投影片 42</vt:lpstr>
      <vt:lpstr>教師篇-問題七</vt:lpstr>
      <vt:lpstr>投影片 44</vt:lpstr>
      <vt:lpstr>教師篇-問題八</vt:lpstr>
      <vt:lpstr>投影片 46</vt:lpstr>
      <vt:lpstr>教師篇-問題九</vt:lpstr>
      <vt:lpstr>投影片 48</vt:lpstr>
      <vt:lpstr>投影片 49</vt:lpstr>
      <vt:lpstr>投影片 50</vt:lpstr>
      <vt:lpstr>教師篇-問題十</vt:lpstr>
      <vt:lpstr>投影片 52</vt:lpstr>
      <vt:lpstr>教師篇-問題十一</vt:lpstr>
      <vt:lpstr>投影片 54</vt:lpstr>
      <vt:lpstr>教師篇-問題十二</vt:lpstr>
      <vt:lpstr>投影片 56</vt:lpstr>
      <vt:lpstr>教師篇-問題十三</vt:lpstr>
      <vt:lpstr>投影片 58</vt:lpstr>
      <vt:lpstr>投影片 59</vt:lpstr>
      <vt:lpstr>學生篇-問題一</vt:lpstr>
      <vt:lpstr>投影片 61</vt:lpstr>
      <vt:lpstr>學生篇-問題二</vt:lpstr>
      <vt:lpstr>投影片 63</vt:lpstr>
      <vt:lpstr>學生篇-問題三</vt:lpstr>
      <vt:lpstr>投影片 65</vt:lpstr>
      <vt:lpstr>學生篇-問題四</vt:lpstr>
      <vt:lpstr>投影片 67</vt:lpstr>
      <vt:lpstr>學生篇-問題五</vt:lpstr>
      <vt:lpstr>投影片 69</vt:lpstr>
      <vt:lpstr>學生篇-問題六</vt:lpstr>
      <vt:lpstr>投影片 71</vt:lpstr>
      <vt:lpstr>投影片 72</vt:lpstr>
      <vt:lpstr>家長篇-問題一</vt:lpstr>
      <vt:lpstr>投影片 74</vt:lpstr>
      <vt:lpstr>家長篇-問題二</vt:lpstr>
      <vt:lpstr>投影片 76</vt:lpstr>
      <vt:lpstr>家長篇-問題三</vt:lpstr>
      <vt:lpstr>投影片 78</vt:lpstr>
      <vt:lpstr>家長篇-問題四</vt:lpstr>
      <vt:lpstr>投影片 80</vt:lpstr>
      <vt:lpstr>家長篇-問題五</vt:lpstr>
      <vt:lpstr>投影片 82</vt:lpstr>
      <vt:lpstr>家長篇-問題六</vt:lpstr>
      <vt:lpstr>投影片 84</vt:lpstr>
      <vt:lpstr>家長篇-問題七</vt:lpstr>
      <vt:lpstr>投影片 86</vt:lpstr>
      <vt:lpstr>家長篇-問題八</vt:lpstr>
      <vt:lpstr>投影片 88</vt:lpstr>
      <vt:lpstr>投影片 89</vt:lpstr>
      <vt:lpstr>其他篇-問題一</vt:lpstr>
      <vt:lpstr>投影片 91</vt:lpstr>
      <vt:lpstr>其他篇-問題二</vt:lpstr>
      <vt:lpstr>投影片 93</vt:lpstr>
      <vt:lpstr>其他篇-問題三</vt:lpstr>
      <vt:lpstr>投影片 95</vt:lpstr>
      <vt:lpstr>投影片 96</vt:lpstr>
      <vt:lpstr>其他篇-問題四</vt:lpstr>
      <vt:lpstr>投影片 98</vt:lpstr>
      <vt:lpstr>其他篇-問題五</vt:lpstr>
      <vt:lpstr>投影片 100</vt:lpstr>
      <vt:lpstr>投影片 101</vt:lpstr>
      <vt:lpstr>其他篇-問題六</vt:lpstr>
      <vt:lpstr>投影片 103</vt:lpstr>
      <vt:lpstr>投影片 104</vt:lpstr>
      <vt:lpstr>其他篇-問題七</vt:lpstr>
      <vt:lpstr>投影片 106</vt:lpstr>
      <vt:lpstr>投影片 107</vt:lpstr>
      <vt:lpstr>投影片 108</vt:lpstr>
      <vt:lpstr>投影片 109</vt:lpstr>
      <vt:lpstr>投影片 110</vt:lpstr>
      <vt:lpstr>投影片 111</vt:lpstr>
      <vt:lpstr>投影片 112</vt:lpstr>
      <vt:lpstr>投影片 113</vt:lpstr>
      <vt:lpstr>投影片 114</vt:lpstr>
      <vt:lpstr>投影片 115</vt:lpstr>
      <vt:lpstr>其他篇-問題八</vt:lpstr>
      <vt:lpstr>一、適用對象與範圍</vt:lpstr>
      <vt:lpstr>(一)學習區完全免試</vt:lpstr>
      <vt:lpstr>(二)擴大高中職優先免試</vt:lpstr>
      <vt:lpstr>二、辦理期程</vt:lpstr>
      <vt:lpstr>(一)學習區完全免試</vt:lpstr>
      <vt:lpstr>(二)擴大高中職優先免試</vt:lpstr>
      <vt:lpstr>三、擴大高中職優先免試入學辦理方式</vt:lpstr>
      <vt:lpstr>投影片 124</vt:lpstr>
      <vt:lpstr>投影片 125</vt:lpstr>
      <vt:lpstr>投影片 126</vt:lpstr>
      <vt:lpstr>投影片 127</vt:lpstr>
      <vt:lpstr>投影片 128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excel77</dc:creator>
  <cp:lastModifiedBy>USER-68201</cp:lastModifiedBy>
  <cp:revision>935</cp:revision>
  <dcterms:created xsi:type="dcterms:W3CDTF">2007-12-19T07:07:24Z</dcterms:created>
  <dcterms:modified xsi:type="dcterms:W3CDTF">2016-12-29T03:17:35Z</dcterms:modified>
</cp:coreProperties>
</file>