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3" r:id="rId4"/>
  </p:sldMasterIdLst>
  <p:notesMasterIdLst>
    <p:notesMasterId r:id="rId44"/>
  </p:notesMasterIdLst>
  <p:handoutMasterIdLst>
    <p:handoutMasterId r:id="rId45"/>
  </p:handoutMasterIdLst>
  <p:sldIdLst>
    <p:sldId id="354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63" r:id="rId14"/>
    <p:sldId id="364" r:id="rId15"/>
    <p:sldId id="355" r:id="rId16"/>
    <p:sldId id="366" r:id="rId17"/>
    <p:sldId id="367" r:id="rId18"/>
    <p:sldId id="368" r:id="rId19"/>
    <p:sldId id="380" r:id="rId20"/>
    <p:sldId id="381" r:id="rId21"/>
    <p:sldId id="383" r:id="rId22"/>
    <p:sldId id="384" r:id="rId23"/>
    <p:sldId id="385" r:id="rId24"/>
    <p:sldId id="387" r:id="rId25"/>
    <p:sldId id="388" r:id="rId26"/>
    <p:sldId id="391" r:id="rId27"/>
    <p:sldId id="392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7" r:id="rId37"/>
    <p:sldId id="408" r:id="rId38"/>
    <p:sldId id="409" r:id="rId39"/>
    <p:sldId id="410" r:id="rId40"/>
    <p:sldId id="411" r:id="rId41"/>
    <p:sldId id="412" r:id="rId42"/>
    <p:sldId id="393" r:id="rId43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8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A58FF-2A94-478C-88B4-B3E3F46AFDEE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4DCA63C-FFCC-46DC-88EF-541F214BA66A}">
      <dgm:prSet phldrT="[文字]"/>
      <dgm:spPr/>
      <dgm:t>
        <a:bodyPr/>
        <a:lstStyle/>
        <a:p>
          <a:r>
            <a:rPr lang="en-US" altLang="zh-TW" dirty="0" smtClean="0"/>
            <a:t>103</a:t>
          </a:r>
          <a:r>
            <a:rPr lang="zh-TW" altLang="en-US" dirty="0" smtClean="0"/>
            <a:t>學年</a:t>
          </a:r>
          <a:endParaRPr lang="zh-TW" altLang="en-US" dirty="0"/>
        </a:p>
      </dgm:t>
    </dgm:pt>
    <dgm:pt modelId="{20A03C87-0361-415B-85B7-83369107C37A}" type="parTrans" cxnId="{3BFBB465-5853-4698-83C3-B7D83FE1F068}">
      <dgm:prSet/>
      <dgm:spPr/>
      <dgm:t>
        <a:bodyPr/>
        <a:lstStyle/>
        <a:p>
          <a:endParaRPr lang="zh-TW" altLang="en-US"/>
        </a:p>
      </dgm:t>
    </dgm:pt>
    <dgm:pt modelId="{49E81759-ED2B-44D5-B24E-DA60AE36CFBD}" type="sibTrans" cxnId="{3BFBB465-5853-4698-83C3-B7D83FE1F068}">
      <dgm:prSet/>
      <dgm:spPr/>
      <dgm:t>
        <a:bodyPr/>
        <a:lstStyle/>
        <a:p>
          <a:endParaRPr lang="zh-TW" altLang="en-US"/>
        </a:p>
      </dgm:t>
    </dgm:pt>
    <dgm:pt modelId="{F6F92A71-868D-4F61-8FC2-E00EE8799A97}">
      <dgm:prSet phldrT="[文字]"/>
      <dgm:spPr/>
      <dgm:t>
        <a:bodyPr/>
        <a:lstStyle/>
        <a:p>
          <a:r>
            <a:rPr lang="zh-TW" altLang="en-US" dirty="0" smtClean="0"/>
            <a:t>特色入門</a:t>
          </a:r>
          <a:endParaRPr lang="zh-TW" altLang="en-US" dirty="0"/>
        </a:p>
      </dgm:t>
    </dgm:pt>
    <dgm:pt modelId="{E5272AC3-EA1E-4587-A6DA-7655C6D035EC}" type="parTrans" cxnId="{5EC0DCA9-82D1-49DB-A161-BBF82E61E8EE}">
      <dgm:prSet/>
      <dgm:spPr/>
      <dgm:t>
        <a:bodyPr/>
        <a:lstStyle/>
        <a:p>
          <a:endParaRPr lang="zh-TW" altLang="en-US"/>
        </a:p>
      </dgm:t>
    </dgm:pt>
    <dgm:pt modelId="{F53CF6AC-A5D3-4239-8283-F4656FB378DB}" type="sibTrans" cxnId="{5EC0DCA9-82D1-49DB-A161-BBF82E61E8EE}">
      <dgm:prSet/>
      <dgm:spPr/>
      <dgm:t>
        <a:bodyPr/>
        <a:lstStyle/>
        <a:p>
          <a:endParaRPr lang="zh-TW" altLang="en-US"/>
        </a:p>
      </dgm:t>
    </dgm:pt>
    <dgm:pt modelId="{298AE734-C2CF-481E-96A0-C7900B2DD244}">
      <dgm:prSet phldrT="[文字]" custT="1"/>
      <dgm:spPr/>
      <dgm:t>
        <a:bodyPr/>
        <a:lstStyle/>
        <a:p>
          <a:r>
            <a:rPr lang="en-US" altLang="zh-TW" sz="2000" dirty="0" smtClean="0"/>
            <a:t>3D</a:t>
          </a:r>
          <a:r>
            <a:rPr lang="zh-TW" altLang="zh-TW" sz="2000" dirty="0" smtClean="0"/>
            <a:t>列印入門與實務</a:t>
          </a:r>
          <a:endParaRPr lang="zh-TW" altLang="en-US" sz="2000" dirty="0"/>
        </a:p>
      </dgm:t>
    </dgm:pt>
    <dgm:pt modelId="{B1FAF122-01A4-4B29-A2B0-C0698B53AA9C}" type="parTrans" cxnId="{1BFBC963-C1E3-4E73-81E3-7735D0704BDD}">
      <dgm:prSet/>
      <dgm:spPr/>
      <dgm:t>
        <a:bodyPr/>
        <a:lstStyle/>
        <a:p>
          <a:endParaRPr lang="zh-TW" altLang="en-US"/>
        </a:p>
      </dgm:t>
    </dgm:pt>
    <dgm:pt modelId="{5F9FBED1-A229-4675-AE13-609AABBEB678}" type="sibTrans" cxnId="{1BFBC963-C1E3-4E73-81E3-7735D0704BDD}">
      <dgm:prSet/>
      <dgm:spPr/>
      <dgm:t>
        <a:bodyPr/>
        <a:lstStyle/>
        <a:p>
          <a:endParaRPr lang="zh-TW" altLang="en-US"/>
        </a:p>
      </dgm:t>
    </dgm:pt>
    <dgm:pt modelId="{FCDB0492-34A4-443C-8E18-4CB8B05073BD}">
      <dgm:prSet phldrT="[文字]"/>
      <dgm:spPr/>
      <dgm:t>
        <a:bodyPr/>
        <a:lstStyle/>
        <a:p>
          <a:r>
            <a:rPr lang="en-US" altLang="zh-TW" dirty="0" smtClean="0"/>
            <a:t>104</a:t>
          </a:r>
          <a:r>
            <a:rPr lang="zh-TW" altLang="en-US" dirty="0" smtClean="0"/>
            <a:t>學年</a:t>
          </a:r>
          <a:endParaRPr lang="zh-TW" altLang="en-US" dirty="0"/>
        </a:p>
      </dgm:t>
    </dgm:pt>
    <dgm:pt modelId="{0C3490F4-4E19-4FB1-BDDC-4261078C2CF7}" type="parTrans" cxnId="{8004135A-C0B1-420E-A1CC-B34EE2971A28}">
      <dgm:prSet/>
      <dgm:spPr/>
      <dgm:t>
        <a:bodyPr/>
        <a:lstStyle/>
        <a:p>
          <a:endParaRPr lang="zh-TW" altLang="en-US"/>
        </a:p>
      </dgm:t>
    </dgm:pt>
    <dgm:pt modelId="{DBFE4E1D-A81C-4A9E-B5A6-9E1397C237D6}" type="sibTrans" cxnId="{8004135A-C0B1-420E-A1CC-B34EE2971A28}">
      <dgm:prSet/>
      <dgm:spPr/>
      <dgm:t>
        <a:bodyPr/>
        <a:lstStyle/>
        <a:p>
          <a:endParaRPr lang="zh-TW" altLang="en-US"/>
        </a:p>
      </dgm:t>
    </dgm:pt>
    <dgm:pt modelId="{002C13EC-C0B8-479B-8B6F-00D99E352357}">
      <dgm:prSet phldrT="[文字]"/>
      <dgm:spPr/>
      <dgm:t>
        <a:bodyPr/>
        <a:lstStyle/>
        <a:p>
          <a:r>
            <a:rPr lang="zh-TW" altLang="en-US" dirty="0" smtClean="0"/>
            <a:t>特色發展社團</a:t>
          </a:r>
          <a:endParaRPr lang="zh-TW" altLang="en-US" dirty="0"/>
        </a:p>
      </dgm:t>
    </dgm:pt>
    <dgm:pt modelId="{ADBAECD8-C455-4A4E-BD91-570C76D4D681}" type="parTrans" cxnId="{36782479-CE68-4795-9D80-E822BA72FB2C}">
      <dgm:prSet/>
      <dgm:spPr/>
      <dgm:t>
        <a:bodyPr/>
        <a:lstStyle/>
        <a:p>
          <a:endParaRPr lang="zh-TW" altLang="en-US"/>
        </a:p>
      </dgm:t>
    </dgm:pt>
    <dgm:pt modelId="{3E983BCE-7D79-4E6C-ABEF-82DD35C10929}" type="sibTrans" cxnId="{36782479-CE68-4795-9D80-E822BA72FB2C}">
      <dgm:prSet/>
      <dgm:spPr/>
      <dgm:t>
        <a:bodyPr/>
        <a:lstStyle/>
        <a:p>
          <a:endParaRPr lang="zh-TW" altLang="en-US"/>
        </a:p>
      </dgm:t>
    </dgm:pt>
    <dgm:pt modelId="{10514704-25B0-4D57-ACDB-EE4B4F0BDB46}">
      <dgm:prSet phldrT="[文字]" custT="1"/>
      <dgm:spPr/>
      <dgm:t>
        <a:bodyPr/>
        <a:lstStyle/>
        <a:p>
          <a:r>
            <a:rPr lang="en-US" altLang="zh-TW" sz="2000" dirty="0" smtClean="0"/>
            <a:t>3D</a:t>
          </a:r>
          <a:r>
            <a:rPr lang="zh-TW" altLang="zh-TW" sz="2000" dirty="0" smtClean="0"/>
            <a:t>列印進階與實務</a:t>
          </a:r>
          <a:r>
            <a:rPr lang="zh-TW" altLang="en-US" sz="2000" dirty="0" smtClean="0"/>
            <a:t>                 </a:t>
          </a:r>
          <a:r>
            <a:rPr lang="en-US" altLang="zh-TW" sz="2000" dirty="0" smtClean="0"/>
            <a:t>&gt;3D</a:t>
          </a:r>
          <a:r>
            <a:rPr lang="zh-TW" altLang="zh-TW" sz="2000" dirty="0" smtClean="0"/>
            <a:t>列印研習社Ⅰ</a:t>
          </a:r>
          <a:r>
            <a:rPr lang="en-US" altLang="zh-TW" sz="2000" dirty="0" smtClean="0"/>
            <a:t>/</a:t>
          </a:r>
          <a:r>
            <a:rPr lang="zh-TW" altLang="zh-TW" sz="2000" dirty="0" smtClean="0"/>
            <a:t>Ⅱ</a:t>
          </a:r>
          <a:endParaRPr lang="zh-TW" altLang="en-US" sz="2000" dirty="0"/>
        </a:p>
      </dgm:t>
    </dgm:pt>
    <dgm:pt modelId="{4A60DC1A-4DB8-4CBC-8C4D-08567551AAE7}" type="parTrans" cxnId="{5F20F296-2E33-43F1-8E28-D96785AE71FC}">
      <dgm:prSet/>
      <dgm:spPr/>
      <dgm:t>
        <a:bodyPr/>
        <a:lstStyle/>
        <a:p>
          <a:endParaRPr lang="zh-TW" altLang="en-US"/>
        </a:p>
      </dgm:t>
    </dgm:pt>
    <dgm:pt modelId="{2A3A8DA4-88C0-4F1D-A218-475600BB0FBE}" type="sibTrans" cxnId="{5F20F296-2E33-43F1-8E28-D96785AE71FC}">
      <dgm:prSet/>
      <dgm:spPr/>
      <dgm:t>
        <a:bodyPr/>
        <a:lstStyle/>
        <a:p>
          <a:endParaRPr lang="zh-TW" altLang="en-US"/>
        </a:p>
      </dgm:t>
    </dgm:pt>
    <dgm:pt modelId="{EA5F7F25-A47B-4191-AC6D-F0123D378CD9}">
      <dgm:prSet phldrT="[文字]"/>
      <dgm:spPr/>
      <dgm:t>
        <a:bodyPr/>
        <a:lstStyle/>
        <a:p>
          <a:r>
            <a:rPr lang="en-US" altLang="zh-TW" dirty="0" smtClean="0"/>
            <a:t>105</a:t>
          </a:r>
          <a:r>
            <a:rPr lang="zh-TW" altLang="en-US" dirty="0" smtClean="0"/>
            <a:t>學年</a:t>
          </a:r>
          <a:endParaRPr lang="zh-TW" altLang="en-US" dirty="0"/>
        </a:p>
      </dgm:t>
    </dgm:pt>
    <dgm:pt modelId="{DC935BFB-BDD3-4BA0-9E03-E8DD3F08DE3C}" type="parTrans" cxnId="{DFB88265-97CD-438C-9C1B-A545F08FB74C}">
      <dgm:prSet/>
      <dgm:spPr/>
      <dgm:t>
        <a:bodyPr/>
        <a:lstStyle/>
        <a:p>
          <a:endParaRPr lang="zh-TW" altLang="en-US"/>
        </a:p>
      </dgm:t>
    </dgm:pt>
    <dgm:pt modelId="{84E4DF3C-010E-4B30-A34B-5F2D76B83E68}" type="sibTrans" cxnId="{DFB88265-97CD-438C-9C1B-A545F08FB74C}">
      <dgm:prSet/>
      <dgm:spPr/>
      <dgm:t>
        <a:bodyPr/>
        <a:lstStyle/>
        <a:p>
          <a:endParaRPr lang="zh-TW" altLang="en-US"/>
        </a:p>
      </dgm:t>
    </dgm:pt>
    <dgm:pt modelId="{8B74DD28-A7A7-4577-A308-AEF63FEFF52D}">
      <dgm:prSet phldrT="[文字]"/>
      <dgm:spPr/>
      <dgm:t>
        <a:bodyPr/>
        <a:lstStyle/>
        <a:p>
          <a:r>
            <a:rPr lang="zh-TW" altLang="en-US" dirty="0" smtClean="0"/>
            <a:t>特色發展課程</a:t>
          </a:r>
          <a:endParaRPr lang="zh-TW" altLang="en-US" dirty="0"/>
        </a:p>
      </dgm:t>
    </dgm:pt>
    <dgm:pt modelId="{24D50A27-13EA-4DF4-8FD5-9A716AEB3C05}" type="parTrans" cxnId="{7BC4D6F8-18A1-4079-828B-B7D0AFD07169}">
      <dgm:prSet/>
      <dgm:spPr/>
      <dgm:t>
        <a:bodyPr/>
        <a:lstStyle/>
        <a:p>
          <a:endParaRPr lang="zh-TW" altLang="en-US"/>
        </a:p>
      </dgm:t>
    </dgm:pt>
    <dgm:pt modelId="{5C51724F-4AD3-4E51-B9D8-6E5AE91F6BE4}" type="sibTrans" cxnId="{7BC4D6F8-18A1-4079-828B-B7D0AFD07169}">
      <dgm:prSet/>
      <dgm:spPr/>
      <dgm:t>
        <a:bodyPr/>
        <a:lstStyle/>
        <a:p>
          <a:endParaRPr lang="zh-TW" altLang="en-US"/>
        </a:p>
      </dgm:t>
    </dgm:pt>
    <dgm:pt modelId="{75CD2A7C-7C9C-497A-B01B-C9C066241230}">
      <dgm:prSet phldrT="[文字]" custT="1"/>
      <dgm:spPr/>
      <dgm:t>
        <a:bodyPr/>
        <a:lstStyle/>
        <a:p>
          <a:r>
            <a:rPr lang="en-US" altLang="zh-TW" sz="1800" dirty="0" smtClean="0"/>
            <a:t>3D</a:t>
          </a:r>
          <a:r>
            <a:rPr lang="zh-TW" altLang="zh-TW" sz="1800" dirty="0" smtClean="0"/>
            <a:t>列印商品實務</a:t>
          </a:r>
          <a:r>
            <a:rPr lang="zh-TW" altLang="en-US" sz="1800" dirty="0" smtClean="0"/>
            <a:t>                                   </a:t>
          </a:r>
          <a:r>
            <a:rPr lang="en-US" altLang="zh-TW" sz="1800" dirty="0" smtClean="0"/>
            <a:t>&gt;</a:t>
          </a:r>
          <a:r>
            <a:rPr lang="zh-TW" altLang="en-US" sz="1800" dirty="0" smtClean="0"/>
            <a:t> </a:t>
          </a:r>
          <a:r>
            <a:rPr lang="zh-TW" altLang="zh-TW" sz="1800" dirty="0" smtClean="0"/>
            <a:t>計算機應用Ⅰ</a:t>
          </a:r>
          <a:r>
            <a:rPr lang="en-US" altLang="zh-TW" sz="1800" dirty="0" smtClean="0"/>
            <a:t>(</a:t>
          </a:r>
          <a:r>
            <a:rPr lang="zh-TW" altLang="zh-TW" sz="1800" dirty="0" smtClean="0"/>
            <a:t>融入式</a:t>
          </a:r>
          <a:r>
            <a:rPr lang="en-US" altLang="zh-TW" sz="1800" dirty="0" smtClean="0"/>
            <a:t>)</a:t>
          </a:r>
          <a:r>
            <a:rPr lang="zh-TW" altLang="en-US" sz="1800" dirty="0" smtClean="0"/>
            <a:t> </a:t>
          </a:r>
          <a:r>
            <a:rPr lang="en-US" altLang="zh-TW" sz="1800" dirty="0" smtClean="0"/>
            <a:t>3D</a:t>
          </a:r>
          <a:r>
            <a:rPr lang="zh-TW" altLang="zh-TW" sz="1800" dirty="0" smtClean="0"/>
            <a:t>列印進階與實務</a:t>
          </a:r>
          <a:endParaRPr lang="en-US" altLang="zh-TW" sz="1800" dirty="0" smtClean="0"/>
        </a:p>
      </dgm:t>
    </dgm:pt>
    <dgm:pt modelId="{67F3843B-DEEE-4D0D-A00C-7362A9268749}" type="parTrans" cxnId="{D0C16FD6-9237-40D6-8FFC-3930D111258B}">
      <dgm:prSet/>
      <dgm:spPr/>
      <dgm:t>
        <a:bodyPr/>
        <a:lstStyle/>
        <a:p>
          <a:endParaRPr lang="zh-TW" altLang="en-US"/>
        </a:p>
      </dgm:t>
    </dgm:pt>
    <dgm:pt modelId="{3C598E58-4867-4ABB-BECC-CBEA4DF5C322}" type="sibTrans" cxnId="{D0C16FD6-9237-40D6-8FFC-3930D111258B}">
      <dgm:prSet/>
      <dgm:spPr/>
      <dgm:t>
        <a:bodyPr/>
        <a:lstStyle/>
        <a:p>
          <a:endParaRPr lang="zh-TW" altLang="en-US"/>
        </a:p>
      </dgm:t>
    </dgm:pt>
    <dgm:pt modelId="{9C0767A5-3C06-48E5-BCC6-EB0B150EBFBD}">
      <dgm:prSet phldrT="[文字]" custT="1"/>
      <dgm:spPr/>
      <dgm:t>
        <a:bodyPr/>
        <a:lstStyle/>
        <a:p>
          <a:r>
            <a:rPr lang="zh-TW" altLang="zh-TW" sz="2000" dirty="0" smtClean="0"/>
            <a:t>數位音樂入門與實務</a:t>
          </a:r>
          <a:endParaRPr lang="en-US" altLang="zh-TW" sz="2000" dirty="0" smtClean="0"/>
        </a:p>
      </dgm:t>
    </dgm:pt>
    <dgm:pt modelId="{4DAB0906-6137-40BA-AD86-9AB3F8EA544F}" type="parTrans" cxnId="{89720FFF-B5E5-417C-BF71-66DD56B9B4E7}">
      <dgm:prSet/>
      <dgm:spPr/>
      <dgm:t>
        <a:bodyPr/>
        <a:lstStyle/>
        <a:p>
          <a:endParaRPr lang="zh-TW" altLang="en-US"/>
        </a:p>
      </dgm:t>
    </dgm:pt>
    <dgm:pt modelId="{596553D0-3EDE-4903-928E-6ED8F400D2A6}" type="sibTrans" cxnId="{89720FFF-B5E5-417C-BF71-66DD56B9B4E7}">
      <dgm:prSet/>
      <dgm:spPr/>
      <dgm:t>
        <a:bodyPr/>
        <a:lstStyle/>
        <a:p>
          <a:endParaRPr lang="zh-TW" altLang="en-US"/>
        </a:p>
      </dgm:t>
    </dgm:pt>
    <dgm:pt modelId="{E6207C55-03FF-4AED-AE5E-17AACF11797B}">
      <dgm:prSet phldrT="[文字]" custT="1"/>
      <dgm:spPr/>
      <dgm:t>
        <a:bodyPr/>
        <a:lstStyle/>
        <a:p>
          <a:r>
            <a:rPr lang="zh-TW" altLang="zh-TW" sz="2000" dirty="0" smtClean="0"/>
            <a:t>視訊剪輯與配樂與實務視訊</a:t>
          </a:r>
          <a:r>
            <a:rPr lang="zh-TW" altLang="en-US" sz="2000" dirty="0" smtClean="0"/>
            <a:t>    </a:t>
          </a:r>
          <a:r>
            <a:rPr lang="en-US" altLang="zh-TW" sz="2000" dirty="0" smtClean="0"/>
            <a:t>&gt;</a:t>
          </a:r>
          <a:r>
            <a:rPr lang="zh-TW" altLang="zh-TW" sz="2000" dirty="0" smtClean="0"/>
            <a:t>音樂研習社Ⅰ</a:t>
          </a:r>
          <a:r>
            <a:rPr lang="en-US" altLang="zh-TW" sz="2000" dirty="0" smtClean="0"/>
            <a:t>/</a:t>
          </a:r>
          <a:r>
            <a:rPr lang="zh-TW" altLang="zh-TW" sz="2000" dirty="0" smtClean="0"/>
            <a:t>Ⅱ</a:t>
          </a:r>
          <a:endParaRPr lang="zh-TW" altLang="en-US" sz="2000" dirty="0"/>
        </a:p>
      </dgm:t>
    </dgm:pt>
    <dgm:pt modelId="{1F85E41D-70D4-4430-9702-E0F45DBAA226}" type="parTrans" cxnId="{8AB2D59B-ED0F-4FFB-B678-BAC3CC25081D}">
      <dgm:prSet/>
      <dgm:spPr/>
      <dgm:t>
        <a:bodyPr/>
        <a:lstStyle/>
        <a:p>
          <a:endParaRPr lang="zh-TW" altLang="en-US"/>
        </a:p>
      </dgm:t>
    </dgm:pt>
    <dgm:pt modelId="{6CEC83AE-6062-4CC8-ACAD-B90772846F74}" type="sibTrans" cxnId="{8AB2D59B-ED0F-4FFB-B678-BAC3CC25081D}">
      <dgm:prSet/>
      <dgm:spPr/>
      <dgm:t>
        <a:bodyPr/>
        <a:lstStyle/>
        <a:p>
          <a:endParaRPr lang="zh-TW" altLang="en-US"/>
        </a:p>
      </dgm:t>
    </dgm:pt>
    <dgm:pt modelId="{D1E8BAAB-E622-44B0-A81B-0E672AA491D0}">
      <dgm:prSet phldrT="[文字]" custT="1"/>
      <dgm:spPr/>
      <dgm:t>
        <a:bodyPr/>
        <a:lstStyle/>
        <a:p>
          <a:r>
            <a:rPr lang="zh-TW" altLang="zh-TW" sz="1800" dirty="0" smtClean="0"/>
            <a:t>數位音樂創作與影視動畫配樂應用</a:t>
          </a:r>
          <a:r>
            <a:rPr lang="zh-TW" altLang="en-US" sz="1800" dirty="0" smtClean="0"/>
            <a:t>        </a:t>
          </a:r>
          <a:r>
            <a:rPr lang="en-US" altLang="zh-TW" sz="1800" dirty="0" smtClean="0"/>
            <a:t>&gt;</a:t>
          </a:r>
          <a:r>
            <a:rPr lang="zh-TW" altLang="zh-TW" sz="1800" dirty="0" smtClean="0"/>
            <a:t>計算機應用Ⅱ</a:t>
          </a:r>
          <a:r>
            <a:rPr lang="en-US" altLang="zh-TW" sz="1800" dirty="0" smtClean="0"/>
            <a:t>(</a:t>
          </a:r>
          <a:r>
            <a:rPr lang="zh-TW" altLang="zh-TW" sz="1800" dirty="0" smtClean="0"/>
            <a:t>融入式</a:t>
          </a:r>
          <a:r>
            <a:rPr lang="en-US" altLang="zh-TW" sz="1800" dirty="0" smtClean="0"/>
            <a:t>)</a:t>
          </a:r>
          <a:r>
            <a:rPr lang="zh-TW" altLang="zh-TW" sz="1800" dirty="0" smtClean="0"/>
            <a:t>數位音樂創作與影視動畫配樂應用</a:t>
          </a:r>
          <a:endParaRPr lang="en-US" altLang="zh-TW" sz="1800" dirty="0" smtClean="0"/>
        </a:p>
      </dgm:t>
    </dgm:pt>
    <dgm:pt modelId="{02885A3E-1408-4BC3-86F3-934317EC0999}" type="parTrans" cxnId="{0B78C059-A824-4D0A-A15B-524220D0FF10}">
      <dgm:prSet/>
      <dgm:spPr/>
      <dgm:t>
        <a:bodyPr/>
        <a:lstStyle/>
        <a:p>
          <a:endParaRPr lang="zh-TW" altLang="en-US"/>
        </a:p>
      </dgm:t>
    </dgm:pt>
    <dgm:pt modelId="{7B283287-9886-4141-979C-6CD9AA41B6B8}" type="sibTrans" cxnId="{0B78C059-A824-4D0A-A15B-524220D0FF10}">
      <dgm:prSet/>
      <dgm:spPr/>
      <dgm:t>
        <a:bodyPr/>
        <a:lstStyle/>
        <a:p>
          <a:endParaRPr lang="zh-TW" altLang="en-US"/>
        </a:p>
      </dgm:t>
    </dgm:pt>
    <dgm:pt modelId="{6B53B88E-FE4D-4A2F-A98A-C6A1D17E6078}" type="pres">
      <dgm:prSet presAssocID="{6F5A58FF-2A94-478C-88B4-B3E3F46AFDE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412CE9D-BA9D-491C-92A1-157BC748997C}" type="pres">
      <dgm:prSet presAssocID="{24DCA63C-FFCC-46DC-88EF-541F214BA66A}" presName="composite" presStyleCnt="0"/>
      <dgm:spPr/>
    </dgm:pt>
    <dgm:pt modelId="{494EBFF1-23C3-4EA7-8A45-86281A6F293F}" type="pres">
      <dgm:prSet presAssocID="{24DCA63C-FFCC-46DC-88EF-541F214BA66A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4B804B-6DCF-4237-9042-09FEE9610CAD}" type="pres">
      <dgm:prSet presAssocID="{24DCA63C-FFCC-46DC-88EF-541F214BA66A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3169F4-CB78-411E-8983-F1F8DFF82C54}" type="pres">
      <dgm:prSet presAssocID="{24DCA63C-FFCC-46DC-88EF-541F214BA66A}" presName="Accent" presStyleLbl="parChTrans1D1" presStyleIdx="0" presStyleCnt="3"/>
      <dgm:spPr/>
    </dgm:pt>
    <dgm:pt modelId="{97E02D62-3B27-48A9-8805-7FCA1AEB71E9}" type="pres">
      <dgm:prSet presAssocID="{24DCA63C-FFCC-46DC-88EF-541F214BA66A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8DCC88-38C5-4D9B-A45D-419F879D208F}" type="pres">
      <dgm:prSet presAssocID="{49E81759-ED2B-44D5-B24E-DA60AE36CFBD}" presName="sibTrans" presStyleCnt="0"/>
      <dgm:spPr/>
    </dgm:pt>
    <dgm:pt modelId="{49C1F08A-7B63-4383-88B8-1C1FE9F06118}" type="pres">
      <dgm:prSet presAssocID="{FCDB0492-34A4-443C-8E18-4CB8B05073BD}" presName="composite" presStyleCnt="0"/>
      <dgm:spPr/>
    </dgm:pt>
    <dgm:pt modelId="{C2B439DE-4B8A-4232-B828-C10A309FB686}" type="pres">
      <dgm:prSet presAssocID="{FCDB0492-34A4-443C-8E18-4CB8B05073BD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69B9D3-A890-4360-BFB3-5C2D07299BED}" type="pres">
      <dgm:prSet presAssocID="{FCDB0492-34A4-443C-8E18-4CB8B05073BD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9AABE2-49F7-47E1-868B-F4B2388B224E}" type="pres">
      <dgm:prSet presAssocID="{FCDB0492-34A4-443C-8E18-4CB8B05073BD}" presName="Accent" presStyleLbl="parChTrans1D1" presStyleIdx="1" presStyleCnt="3"/>
      <dgm:spPr/>
    </dgm:pt>
    <dgm:pt modelId="{A9676199-92B6-4BA3-9DDB-5395371B5B19}" type="pres">
      <dgm:prSet presAssocID="{FCDB0492-34A4-443C-8E18-4CB8B05073BD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21B3C9-C518-4DA2-BDD2-E1C0AEBB117C}" type="pres">
      <dgm:prSet presAssocID="{DBFE4E1D-A81C-4A9E-B5A6-9E1397C237D6}" presName="sibTrans" presStyleCnt="0"/>
      <dgm:spPr/>
    </dgm:pt>
    <dgm:pt modelId="{F0DBA0C2-AC71-4DBC-B70F-82EE9BDDA8C7}" type="pres">
      <dgm:prSet presAssocID="{EA5F7F25-A47B-4191-AC6D-F0123D378CD9}" presName="composite" presStyleCnt="0"/>
      <dgm:spPr/>
    </dgm:pt>
    <dgm:pt modelId="{2D719316-A167-433F-ACE7-9C7F11B79F3B}" type="pres">
      <dgm:prSet presAssocID="{EA5F7F25-A47B-4191-AC6D-F0123D378CD9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E7CDBF-E4FF-4C3F-9DEF-0CDC6DDCC278}" type="pres">
      <dgm:prSet presAssocID="{EA5F7F25-A47B-4191-AC6D-F0123D378CD9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3B87A2-FF07-4BB5-84CD-8B369B7327E2}" type="pres">
      <dgm:prSet presAssocID="{EA5F7F25-A47B-4191-AC6D-F0123D378CD9}" presName="Accent" presStyleLbl="parChTrans1D1" presStyleIdx="2" presStyleCnt="3"/>
      <dgm:spPr/>
    </dgm:pt>
    <dgm:pt modelId="{C2BD8275-6ED5-4F4C-870D-EE2C1F39C0BA}" type="pres">
      <dgm:prSet presAssocID="{EA5F7F25-A47B-4191-AC6D-F0123D378CD9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C6B27F-181E-4EDD-B3CD-00BA321B3309}" type="presOf" srcId="{F6F92A71-868D-4F61-8FC2-E00EE8799A97}" destId="{494EBFF1-23C3-4EA7-8A45-86281A6F293F}" srcOrd="0" destOrd="0" presId="urn:microsoft.com/office/officeart/2011/layout/TabList"/>
    <dgm:cxn modelId="{D88A1DCA-C873-4216-9D6B-12249ECA92D8}" type="presOf" srcId="{298AE734-C2CF-481E-96A0-C7900B2DD244}" destId="{97E02D62-3B27-48A9-8805-7FCA1AEB71E9}" srcOrd="0" destOrd="0" presId="urn:microsoft.com/office/officeart/2011/layout/TabList"/>
    <dgm:cxn modelId="{D0C16FD6-9237-40D6-8FFC-3930D111258B}" srcId="{EA5F7F25-A47B-4191-AC6D-F0123D378CD9}" destId="{75CD2A7C-7C9C-497A-B01B-C9C066241230}" srcOrd="1" destOrd="0" parTransId="{67F3843B-DEEE-4D0D-A00C-7362A9268749}" sibTransId="{3C598E58-4867-4ABB-BECC-CBEA4DF5C322}"/>
    <dgm:cxn modelId="{5EC0DCA9-82D1-49DB-A161-BBF82E61E8EE}" srcId="{24DCA63C-FFCC-46DC-88EF-541F214BA66A}" destId="{F6F92A71-868D-4F61-8FC2-E00EE8799A97}" srcOrd="0" destOrd="0" parTransId="{E5272AC3-EA1E-4587-A6DA-7655C6D035EC}" sibTransId="{F53CF6AC-A5D3-4239-8283-F4656FB378DB}"/>
    <dgm:cxn modelId="{3796E1A7-169F-45F6-8D0C-751B814EB298}" type="presOf" srcId="{9C0767A5-3C06-48E5-BCC6-EB0B150EBFBD}" destId="{97E02D62-3B27-48A9-8805-7FCA1AEB71E9}" srcOrd="0" destOrd="1" presId="urn:microsoft.com/office/officeart/2011/layout/TabList"/>
    <dgm:cxn modelId="{7BC4D6F8-18A1-4079-828B-B7D0AFD07169}" srcId="{EA5F7F25-A47B-4191-AC6D-F0123D378CD9}" destId="{8B74DD28-A7A7-4577-A308-AEF63FEFF52D}" srcOrd="0" destOrd="0" parTransId="{24D50A27-13EA-4DF4-8FD5-9A716AEB3C05}" sibTransId="{5C51724F-4AD3-4E51-B9D8-6E5AE91F6BE4}"/>
    <dgm:cxn modelId="{53B7AAC2-9875-4515-B31E-F5D11946AD09}" type="presOf" srcId="{EA5F7F25-A47B-4191-AC6D-F0123D378CD9}" destId="{05E7CDBF-E4FF-4C3F-9DEF-0CDC6DDCC278}" srcOrd="0" destOrd="0" presId="urn:microsoft.com/office/officeart/2011/layout/TabList"/>
    <dgm:cxn modelId="{AD486A70-A212-4195-9853-ECFCFC790B4F}" type="presOf" srcId="{10514704-25B0-4D57-ACDB-EE4B4F0BDB46}" destId="{A9676199-92B6-4BA3-9DDB-5395371B5B19}" srcOrd="0" destOrd="0" presId="urn:microsoft.com/office/officeart/2011/layout/TabList"/>
    <dgm:cxn modelId="{36593A74-BED7-4DA3-8099-6B8941B0258B}" type="presOf" srcId="{D1E8BAAB-E622-44B0-A81B-0E672AA491D0}" destId="{C2BD8275-6ED5-4F4C-870D-EE2C1F39C0BA}" srcOrd="0" destOrd="1" presId="urn:microsoft.com/office/officeart/2011/layout/TabList"/>
    <dgm:cxn modelId="{0B78C059-A824-4D0A-A15B-524220D0FF10}" srcId="{EA5F7F25-A47B-4191-AC6D-F0123D378CD9}" destId="{D1E8BAAB-E622-44B0-A81B-0E672AA491D0}" srcOrd="2" destOrd="0" parTransId="{02885A3E-1408-4BC3-86F3-934317EC0999}" sibTransId="{7B283287-9886-4141-979C-6CD9AA41B6B8}"/>
    <dgm:cxn modelId="{36782479-CE68-4795-9D80-E822BA72FB2C}" srcId="{FCDB0492-34A4-443C-8E18-4CB8B05073BD}" destId="{002C13EC-C0B8-479B-8B6F-00D99E352357}" srcOrd="0" destOrd="0" parTransId="{ADBAECD8-C455-4A4E-BD91-570C76D4D681}" sibTransId="{3E983BCE-7D79-4E6C-ABEF-82DD35C10929}"/>
    <dgm:cxn modelId="{D9A493E0-34D5-478B-AB69-13F7A4BAC64C}" type="presOf" srcId="{002C13EC-C0B8-479B-8B6F-00D99E352357}" destId="{C2B439DE-4B8A-4232-B828-C10A309FB686}" srcOrd="0" destOrd="0" presId="urn:microsoft.com/office/officeart/2011/layout/TabList"/>
    <dgm:cxn modelId="{1BFBC963-C1E3-4E73-81E3-7735D0704BDD}" srcId="{24DCA63C-FFCC-46DC-88EF-541F214BA66A}" destId="{298AE734-C2CF-481E-96A0-C7900B2DD244}" srcOrd="1" destOrd="0" parTransId="{B1FAF122-01A4-4B29-A2B0-C0698B53AA9C}" sibTransId="{5F9FBED1-A229-4675-AE13-609AABBEB678}"/>
    <dgm:cxn modelId="{3BFBB465-5853-4698-83C3-B7D83FE1F068}" srcId="{6F5A58FF-2A94-478C-88B4-B3E3F46AFDEE}" destId="{24DCA63C-FFCC-46DC-88EF-541F214BA66A}" srcOrd="0" destOrd="0" parTransId="{20A03C87-0361-415B-85B7-83369107C37A}" sibTransId="{49E81759-ED2B-44D5-B24E-DA60AE36CFBD}"/>
    <dgm:cxn modelId="{89720FFF-B5E5-417C-BF71-66DD56B9B4E7}" srcId="{24DCA63C-FFCC-46DC-88EF-541F214BA66A}" destId="{9C0767A5-3C06-48E5-BCC6-EB0B150EBFBD}" srcOrd="2" destOrd="0" parTransId="{4DAB0906-6137-40BA-AD86-9AB3F8EA544F}" sibTransId="{596553D0-3EDE-4903-928E-6ED8F400D2A6}"/>
    <dgm:cxn modelId="{A0AF28CF-859C-4B9F-BDD6-F8206001D1C9}" type="presOf" srcId="{6F5A58FF-2A94-478C-88B4-B3E3F46AFDEE}" destId="{6B53B88E-FE4D-4A2F-A98A-C6A1D17E6078}" srcOrd="0" destOrd="0" presId="urn:microsoft.com/office/officeart/2011/layout/TabList"/>
    <dgm:cxn modelId="{5F20F296-2E33-43F1-8E28-D96785AE71FC}" srcId="{FCDB0492-34A4-443C-8E18-4CB8B05073BD}" destId="{10514704-25B0-4D57-ACDB-EE4B4F0BDB46}" srcOrd="1" destOrd="0" parTransId="{4A60DC1A-4DB8-4CBC-8C4D-08567551AAE7}" sibTransId="{2A3A8DA4-88C0-4F1D-A218-475600BB0FBE}"/>
    <dgm:cxn modelId="{8AB2D59B-ED0F-4FFB-B678-BAC3CC25081D}" srcId="{FCDB0492-34A4-443C-8E18-4CB8B05073BD}" destId="{E6207C55-03FF-4AED-AE5E-17AACF11797B}" srcOrd="2" destOrd="0" parTransId="{1F85E41D-70D4-4430-9702-E0F45DBAA226}" sibTransId="{6CEC83AE-6062-4CC8-ACAD-B90772846F74}"/>
    <dgm:cxn modelId="{E283F3F8-27BA-4539-9658-46EE072485BE}" type="presOf" srcId="{E6207C55-03FF-4AED-AE5E-17AACF11797B}" destId="{A9676199-92B6-4BA3-9DDB-5395371B5B19}" srcOrd="0" destOrd="1" presId="urn:microsoft.com/office/officeart/2011/layout/TabList"/>
    <dgm:cxn modelId="{8004135A-C0B1-420E-A1CC-B34EE2971A28}" srcId="{6F5A58FF-2A94-478C-88B4-B3E3F46AFDEE}" destId="{FCDB0492-34A4-443C-8E18-4CB8B05073BD}" srcOrd="1" destOrd="0" parTransId="{0C3490F4-4E19-4FB1-BDDC-4261078C2CF7}" sibTransId="{DBFE4E1D-A81C-4A9E-B5A6-9E1397C237D6}"/>
    <dgm:cxn modelId="{2DC98D2C-C2F5-4194-9DD1-F89BC513989B}" type="presOf" srcId="{75CD2A7C-7C9C-497A-B01B-C9C066241230}" destId="{C2BD8275-6ED5-4F4C-870D-EE2C1F39C0BA}" srcOrd="0" destOrd="0" presId="urn:microsoft.com/office/officeart/2011/layout/TabList"/>
    <dgm:cxn modelId="{0ACED160-A530-40AE-9D22-91E3144F112D}" type="presOf" srcId="{8B74DD28-A7A7-4577-A308-AEF63FEFF52D}" destId="{2D719316-A167-433F-ACE7-9C7F11B79F3B}" srcOrd="0" destOrd="0" presId="urn:microsoft.com/office/officeart/2011/layout/TabList"/>
    <dgm:cxn modelId="{F6891C0A-42B6-441B-89EB-523403D751FE}" type="presOf" srcId="{24DCA63C-FFCC-46DC-88EF-541F214BA66A}" destId="{024B804B-6DCF-4237-9042-09FEE9610CAD}" srcOrd="0" destOrd="0" presId="urn:microsoft.com/office/officeart/2011/layout/TabList"/>
    <dgm:cxn modelId="{DFB88265-97CD-438C-9C1B-A545F08FB74C}" srcId="{6F5A58FF-2A94-478C-88B4-B3E3F46AFDEE}" destId="{EA5F7F25-A47B-4191-AC6D-F0123D378CD9}" srcOrd="2" destOrd="0" parTransId="{DC935BFB-BDD3-4BA0-9E03-E8DD3F08DE3C}" sibTransId="{84E4DF3C-010E-4B30-A34B-5F2D76B83E68}"/>
    <dgm:cxn modelId="{41FA91C4-7E9E-4FB1-B0AC-4E9A5643C845}" type="presOf" srcId="{FCDB0492-34A4-443C-8E18-4CB8B05073BD}" destId="{7769B9D3-A890-4360-BFB3-5C2D07299BED}" srcOrd="0" destOrd="0" presId="urn:microsoft.com/office/officeart/2011/layout/TabList"/>
    <dgm:cxn modelId="{86602CC9-A9DB-4BCF-BF10-18C72626FF1B}" type="presParOf" srcId="{6B53B88E-FE4D-4A2F-A98A-C6A1D17E6078}" destId="{A412CE9D-BA9D-491C-92A1-157BC748997C}" srcOrd="0" destOrd="0" presId="urn:microsoft.com/office/officeart/2011/layout/TabList"/>
    <dgm:cxn modelId="{CD77843C-860D-415D-B99E-832D3B613381}" type="presParOf" srcId="{A412CE9D-BA9D-491C-92A1-157BC748997C}" destId="{494EBFF1-23C3-4EA7-8A45-86281A6F293F}" srcOrd="0" destOrd="0" presId="urn:microsoft.com/office/officeart/2011/layout/TabList"/>
    <dgm:cxn modelId="{052A724F-4C2E-451D-AF98-E17872320CA6}" type="presParOf" srcId="{A412CE9D-BA9D-491C-92A1-157BC748997C}" destId="{024B804B-6DCF-4237-9042-09FEE9610CAD}" srcOrd="1" destOrd="0" presId="urn:microsoft.com/office/officeart/2011/layout/TabList"/>
    <dgm:cxn modelId="{2B7DCFA2-EFAC-42C5-96E0-3905D150F8C9}" type="presParOf" srcId="{A412CE9D-BA9D-491C-92A1-157BC748997C}" destId="{EB3169F4-CB78-411E-8983-F1F8DFF82C54}" srcOrd="2" destOrd="0" presId="urn:microsoft.com/office/officeart/2011/layout/TabList"/>
    <dgm:cxn modelId="{83749137-BA1D-454C-A793-AEA170E3A054}" type="presParOf" srcId="{6B53B88E-FE4D-4A2F-A98A-C6A1D17E6078}" destId="{97E02D62-3B27-48A9-8805-7FCA1AEB71E9}" srcOrd="1" destOrd="0" presId="urn:microsoft.com/office/officeart/2011/layout/TabList"/>
    <dgm:cxn modelId="{B1A30607-D569-4C72-85B7-62AC2594D27C}" type="presParOf" srcId="{6B53B88E-FE4D-4A2F-A98A-C6A1D17E6078}" destId="{DE8DCC88-38C5-4D9B-A45D-419F879D208F}" srcOrd="2" destOrd="0" presId="urn:microsoft.com/office/officeart/2011/layout/TabList"/>
    <dgm:cxn modelId="{5E957675-A063-4C97-898C-0C3F7F158E35}" type="presParOf" srcId="{6B53B88E-FE4D-4A2F-A98A-C6A1D17E6078}" destId="{49C1F08A-7B63-4383-88B8-1C1FE9F06118}" srcOrd="3" destOrd="0" presId="urn:microsoft.com/office/officeart/2011/layout/TabList"/>
    <dgm:cxn modelId="{0FA0AD90-68EE-4EBB-821B-0A01958944D1}" type="presParOf" srcId="{49C1F08A-7B63-4383-88B8-1C1FE9F06118}" destId="{C2B439DE-4B8A-4232-B828-C10A309FB686}" srcOrd="0" destOrd="0" presId="urn:microsoft.com/office/officeart/2011/layout/TabList"/>
    <dgm:cxn modelId="{84A3E08E-A113-4190-AB8D-2536B5037E28}" type="presParOf" srcId="{49C1F08A-7B63-4383-88B8-1C1FE9F06118}" destId="{7769B9D3-A890-4360-BFB3-5C2D07299BED}" srcOrd="1" destOrd="0" presId="urn:microsoft.com/office/officeart/2011/layout/TabList"/>
    <dgm:cxn modelId="{9B466F31-8AA7-4978-88CD-C1C6F6B378EB}" type="presParOf" srcId="{49C1F08A-7B63-4383-88B8-1C1FE9F06118}" destId="{A69AABE2-49F7-47E1-868B-F4B2388B224E}" srcOrd="2" destOrd="0" presId="urn:microsoft.com/office/officeart/2011/layout/TabList"/>
    <dgm:cxn modelId="{E7E09096-B859-40A3-9308-2E7481F5B13B}" type="presParOf" srcId="{6B53B88E-FE4D-4A2F-A98A-C6A1D17E6078}" destId="{A9676199-92B6-4BA3-9DDB-5395371B5B19}" srcOrd="4" destOrd="0" presId="urn:microsoft.com/office/officeart/2011/layout/TabList"/>
    <dgm:cxn modelId="{14A83A06-3248-404C-8E49-C3FFA86EC54B}" type="presParOf" srcId="{6B53B88E-FE4D-4A2F-A98A-C6A1D17E6078}" destId="{D821B3C9-C518-4DA2-BDD2-E1C0AEBB117C}" srcOrd="5" destOrd="0" presId="urn:microsoft.com/office/officeart/2011/layout/TabList"/>
    <dgm:cxn modelId="{024AF11D-91B4-4BAA-98D9-E7C9E1334D3F}" type="presParOf" srcId="{6B53B88E-FE4D-4A2F-A98A-C6A1D17E6078}" destId="{F0DBA0C2-AC71-4DBC-B70F-82EE9BDDA8C7}" srcOrd="6" destOrd="0" presId="urn:microsoft.com/office/officeart/2011/layout/TabList"/>
    <dgm:cxn modelId="{9BBCCBA3-BDB8-4D99-B694-7C874B3DB627}" type="presParOf" srcId="{F0DBA0C2-AC71-4DBC-B70F-82EE9BDDA8C7}" destId="{2D719316-A167-433F-ACE7-9C7F11B79F3B}" srcOrd="0" destOrd="0" presId="urn:microsoft.com/office/officeart/2011/layout/TabList"/>
    <dgm:cxn modelId="{5E6EBF83-97AB-450E-8186-F24F0370B483}" type="presParOf" srcId="{F0DBA0C2-AC71-4DBC-B70F-82EE9BDDA8C7}" destId="{05E7CDBF-E4FF-4C3F-9DEF-0CDC6DDCC278}" srcOrd="1" destOrd="0" presId="urn:microsoft.com/office/officeart/2011/layout/TabList"/>
    <dgm:cxn modelId="{A3602C96-8ABE-40B9-B079-A04F8FFE6430}" type="presParOf" srcId="{F0DBA0C2-AC71-4DBC-B70F-82EE9BDDA8C7}" destId="{693B87A2-FF07-4BB5-84CD-8B369B7327E2}" srcOrd="2" destOrd="0" presId="urn:microsoft.com/office/officeart/2011/layout/TabList"/>
    <dgm:cxn modelId="{50AB3D51-D2BD-4E06-BEEE-B3F17CC6C5B2}" type="presParOf" srcId="{6B53B88E-FE4D-4A2F-A98A-C6A1D17E6078}" destId="{C2BD8275-6ED5-4F4C-870D-EE2C1F39C0BA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77EAC-AECD-4B3B-AD53-D579B4D1F45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FDECBA8-D0F4-4327-8498-1D0B9324B666}">
      <dgm:prSet phldrT="[文字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dirty="0" smtClean="0"/>
            <a:t>子模組一：網拍商品攝影與美編</a:t>
          </a:r>
        </a:p>
      </dgm:t>
    </dgm:pt>
    <dgm:pt modelId="{11A8FE6A-3021-4857-8B42-D0A3D1D1B33F}" type="parTrans" cxnId="{F50702BF-7E51-462E-9F0D-9901804B6900}">
      <dgm:prSet/>
      <dgm:spPr/>
      <dgm:t>
        <a:bodyPr/>
        <a:lstStyle/>
        <a:p>
          <a:endParaRPr lang="zh-TW" altLang="en-US"/>
        </a:p>
      </dgm:t>
    </dgm:pt>
    <dgm:pt modelId="{33BA9245-E170-4387-A61D-E7FC64CEEEAD}" type="sibTrans" cxnId="{F50702BF-7E51-462E-9F0D-9901804B6900}">
      <dgm:prSet/>
      <dgm:spPr/>
      <dgm:t>
        <a:bodyPr/>
        <a:lstStyle/>
        <a:p>
          <a:endParaRPr lang="zh-TW" altLang="en-US"/>
        </a:p>
      </dgm:t>
    </dgm:pt>
    <dgm:pt modelId="{60102739-F24B-40E7-B265-A2D4207C233E}">
      <dgm:prSet phldrT="[文字]"/>
      <dgm:spPr/>
      <dgm:t>
        <a:bodyPr/>
        <a:lstStyle/>
        <a:p>
          <a:r>
            <a:rPr lang="zh-TW" altLang="zh-TW" dirty="0" smtClean="0"/>
            <a:t>第一年</a:t>
          </a:r>
          <a:r>
            <a:rPr lang="en-US" altLang="zh-TW" dirty="0" smtClean="0"/>
            <a:t>(104)  </a:t>
          </a:r>
          <a:r>
            <a:rPr lang="zh-TW" altLang="zh-TW" dirty="0" smtClean="0"/>
            <a:t>入門實務研習與成長</a:t>
          </a:r>
          <a:endParaRPr lang="zh-TW" altLang="en-US" dirty="0"/>
        </a:p>
      </dgm:t>
    </dgm:pt>
    <dgm:pt modelId="{53287D50-7135-4B15-8FDB-54F12A17854C}" type="parTrans" cxnId="{A8F61366-E837-4FF5-AAEB-E6F0310F8FE7}">
      <dgm:prSet/>
      <dgm:spPr/>
      <dgm:t>
        <a:bodyPr/>
        <a:lstStyle/>
        <a:p>
          <a:endParaRPr lang="zh-TW" altLang="en-US"/>
        </a:p>
      </dgm:t>
    </dgm:pt>
    <dgm:pt modelId="{81F3AD8A-DE46-49F3-AB19-30C436ED4765}" type="sibTrans" cxnId="{A8F61366-E837-4FF5-AAEB-E6F0310F8FE7}">
      <dgm:prSet/>
      <dgm:spPr/>
      <dgm:t>
        <a:bodyPr/>
        <a:lstStyle/>
        <a:p>
          <a:endParaRPr lang="zh-TW" altLang="en-US"/>
        </a:p>
      </dgm:t>
    </dgm:pt>
    <dgm:pt modelId="{5640969E-50B9-4E60-9D2B-E7E5DA54F165}">
      <dgm:prSet phldrT="[文字]"/>
      <dgm:spPr/>
      <dgm:t>
        <a:bodyPr/>
        <a:lstStyle/>
        <a:p>
          <a:r>
            <a:rPr lang="zh-TW" altLang="zh-TW" dirty="0" smtClean="0"/>
            <a:t>子模組二：電子商店經營實務</a:t>
          </a:r>
        </a:p>
      </dgm:t>
    </dgm:pt>
    <dgm:pt modelId="{19012BBB-EA0F-480E-B76E-47DAB86750CB}" type="parTrans" cxnId="{74CB2B30-3BF9-4CC2-94C2-3C2A5C21B977}">
      <dgm:prSet/>
      <dgm:spPr/>
      <dgm:t>
        <a:bodyPr/>
        <a:lstStyle/>
        <a:p>
          <a:endParaRPr lang="zh-TW" altLang="en-US"/>
        </a:p>
      </dgm:t>
    </dgm:pt>
    <dgm:pt modelId="{68926FF2-F203-4638-A1C3-01AAC3B4DA49}" type="sibTrans" cxnId="{74CB2B30-3BF9-4CC2-94C2-3C2A5C21B977}">
      <dgm:prSet/>
      <dgm:spPr/>
      <dgm:t>
        <a:bodyPr/>
        <a:lstStyle/>
        <a:p>
          <a:endParaRPr lang="zh-TW" altLang="en-US"/>
        </a:p>
      </dgm:t>
    </dgm:pt>
    <dgm:pt modelId="{9DDDFC5E-0B92-4F6E-948C-61EEBFDA8A76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/>
            <a:t>  </a:t>
          </a:r>
          <a:r>
            <a:rPr lang="zh-TW" altLang="zh-TW" sz="1800" dirty="0" smtClean="0"/>
            <a:t>第一年</a:t>
          </a:r>
          <a:r>
            <a:rPr lang="en-US" altLang="zh-TW" sz="1800" dirty="0" smtClean="0"/>
            <a:t>(104)  </a:t>
          </a:r>
          <a:r>
            <a:rPr lang="zh-TW" altLang="zh-TW" sz="1800" dirty="0" smtClean="0"/>
            <a:t>電子商店入門學習與成長</a:t>
          </a:r>
          <a:endParaRPr lang="zh-TW" altLang="en-US" sz="1800" dirty="0" smtClean="0"/>
        </a:p>
      </dgm:t>
    </dgm:pt>
    <dgm:pt modelId="{666F05D2-ADD0-41C7-B920-72C6EEC0AEAC}" type="parTrans" cxnId="{40A6ED84-7B2C-4F3E-88C7-7B469E806A2A}">
      <dgm:prSet/>
      <dgm:spPr/>
      <dgm:t>
        <a:bodyPr/>
        <a:lstStyle/>
        <a:p>
          <a:endParaRPr lang="zh-TW" altLang="en-US"/>
        </a:p>
      </dgm:t>
    </dgm:pt>
    <dgm:pt modelId="{C0FCB453-E160-4BB6-97B1-37DBA3CFC472}" type="sibTrans" cxnId="{40A6ED84-7B2C-4F3E-88C7-7B469E806A2A}">
      <dgm:prSet/>
      <dgm:spPr/>
      <dgm:t>
        <a:bodyPr/>
        <a:lstStyle/>
        <a:p>
          <a:endParaRPr lang="zh-TW" altLang="en-US"/>
        </a:p>
      </dgm:t>
    </dgm:pt>
    <dgm:pt modelId="{00F09E54-3DAF-459D-A704-7C7C25B18943}">
      <dgm:prSet/>
      <dgm:spPr/>
      <dgm:t>
        <a:bodyPr/>
        <a:lstStyle/>
        <a:p>
          <a:r>
            <a:rPr lang="zh-TW" altLang="zh-TW" smtClean="0"/>
            <a:t>第二年</a:t>
          </a:r>
          <a:r>
            <a:rPr lang="en-US" altLang="zh-TW" smtClean="0"/>
            <a:t>(105)  </a:t>
          </a:r>
          <a:r>
            <a:rPr lang="zh-TW" altLang="zh-TW" smtClean="0"/>
            <a:t>商品攝影與美編專題</a:t>
          </a:r>
          <a:endParaRPr lang="zh-TW" altLang="zh-TW" dirty="0"/>
        </a:p>
      </dgm:t>
    </dgm:pt>
    <dgm:pt modelId="{A171D0CA-A46E-471A-9F46-4639A2BC7F53}" type="parTrans" cxnId="{1692048F-172D-414C-8048-3CBFCCB5F79B}">
      <dgm:prSet/>
      <dgm:spPr/>
      <dgm:t>
        <a:bodyPr/>
        <a:lstStyle/>
        <a:p>
          <a:endParaRPr lang="zh-TW" altLang="en-US"/>
        </a:p>
      </dgm:t>
    </dgm:pt>
    <dgm:pt modelId="{8CE30B53-FB1A-4EB4-A40D-39A118B1CEE8}" type="sibTrans" cxnId="{1692048F-172D-414C-8048-3CBFCCB5F79B}">
      <dgm:prSet/>
      <dgm:spPr/>
      <dgm:t>
        <a:bodyPr/>
        <a:lstStyle/>
        <a:p>
          <a:endParaRPr lang="zh-TW" altLang="en-US"/>
        </a:p>
      </dgm:t>
    </dgm:pt>
    <dgm:pt modelId="{7E573270-E643-4D97-8FF7-19F3DA6330CB}">
      <dgm:prSet/>
      <dgm:spPr/>
      <dgm:t>
        <a:bodyPr/>
        <a:lstStyle/>
        <a:p>
          <a:r>
            <a:rPr lang="zh-TW" altLang="zh-TW" dirty="0" smtClean="0"/>
            <a:t>第三年</a:t>
          </a:r>
          <a:r>
            <a:rPr lang="en-US" altLang="zh-TW" dirty="0" smtClean="0"/>
            <a:t>(106)  </a:t>
          </a:r>
          <a:r>
            <a:rPr lang="zh-TW" altLang="zh-TW" dirty="0" smtClean="0"/>
            <a:t>完成多樣化商品美編作品</a:t>
          </a:r>
          <a:endParaRPr lang="zh-TW" altLang="zh-TW" dirty="0"/>
        </a:p>
      </dgm:t>
    </dgm:pt>
    <dgm:pt modelId="{6816F786-42E9-4850-9DCF-1F94BD861136}" type="parTrans" cxnId="{9F12AFB6-F162-40FA-9870-6DBE0F9411C8}">
      <dgm:prSet/>
      <dgm:spPr/>
      <dgm:t>
        <a:bodyPr/>
        <a:lstStyle/>
        <a:p>
          <a:endParaRPr lang="zh-TW" altLang="en-US"/>
        </a:p>
      </dgm:t>
    </dgm:pt>
    <dgm:pt modelId="{C37AF1E9-572E-4176-8690-33DBD6E2086D}" type="sibTrans" cxnId="{9F12AFB6-F162-40FA-9870-6DBE0F9411C8}">
      <dgm:prSet/>
      <dgm:spPr/>
      <dgm:t>
        <a:bodyPr/>
        <a:lstStyle/>
        <a:p>
          <a:endParaRPr lang="zh-TW" altLang="en-US"/>
        </a:p>
      </dgm:t>
    </dgm:pt>
    <dgm:pt modelId="{7E44A7EF-A9AA-4172-8A08-955518141F60}">
      <dgm:prSet phldrT="[文字]" custT="1"/>
      <dgm:spPr/>
      <dgm:t>
        <a:bodyPr/>
        <a:lstStyle/>
        <a:p>
          <a:pPr lvl="1"/>
          <a:r>
            <a:rPr lang="zh-TW" altLang="zh-TW" sz="1800" dirty="0" smtClean="0"/>
            <a:t>第二年</a:t>
          </a:r>
          <a:r>
            <a:rPr lang="en-US" altLang="zh-TW" sz="1800" dirty="0" smtClean="0"/>
            <a:t>(105)  </a:t>
          </a:r>
          <a:r>
            <a:rPr lang="zh-TW" altLang="zh-TW" sz="1800" dirty="0" smtClean="0"/>
            <a:t>完成商品上架與開店流程</a:t>
          </a:r>
        </a:p>
      </dgm:t>
    </dgm:pt>
    <dgm:pt modelId="{57CF7A13-B534-45D4-AE66-ED059F27A232}" type="parTrans" cxnId="{A7CE0E16-6FA8-46A6-AB4E-687486780E04}">
      <dgm:prSet/>
      <dgm:spPr/>
      <dgm:t>
        <a:bodyPr/>
        <a:lstStyle/>
        <a:p>
          <a:endParaRPr lang="zh-TW" altLang="en-US"/>
        </a:p>
      </dgm:t>
    </dgm:pt>
    <dgm:pt modelId="{0CF214A6-5CB5-4FB5-B4C2-940190123E8F}" type="sibTrans" cxnId="{A7CE0E16-6FA8-46A6-AB4E-687486780E04}">
      <dgm:prSet/>
      <dgm:spPr/>
      <dgm:t>
        <a:bodyPr/>
        <a:lstStyle/>
        <a:p>
          <a:endParaRPr lang="zh-TW" altLang="en-US"/>
        </a:p>
      </dgm:t>
    </dgm:pt>
    <dgm:pt modelId="{D732B7F2-B58E-4854-983A-A1D8ABCE25E8}">
      <dgm:prSet phldrT="[文字]" custT="1"/>
      <dgm:spPr/>
      <dgm:t>
        <a:bodyPr/>
        <a:lstStyle/>
        <a:p>
          <a:pPr lvl="1"/>
          <a:r>
            <a:rPr lang="zh-TW" altLang="zh-TW" sz="1800" dirty="0" smtClean="0"/>
            <a:t>第三年</a:t>
          </a:r>
          <a:r>
            <a:rPr lang="en-US" altLang="zh-TW" sz="1800" dirty="0" smtClean="0"/>
            <a:t>(106)  </a:t>
          </a:r>
          <a:r>
            <a:rPr lang="zh-TW" altLang="zh-TW" sz="1800" dirty="0" smtClean="0"/>
            <a:t>進行電子商店經營管理</a:t>
          </a:r>
          <a:endParaRPr lang="zh-TW" altLang="en-US" sz="1800" dirty="0"/>
        </a:p>
      </dgm:t>
    </dgm:pt>
    <dgm:pt modelId="{0F3E58B7-255C-441A-AFC1-43E8AC057B05}" type="parTrans" cxnId="{25686582-9BA8-40AE-AD58-AF0F394486A6}">
      <dgm:prSet/>
      <dgm:spPr/>
      <dgm:t>
        <a:bodyPr/>
        <a:lstStyle/>
        <a:p>
          <a:endParaRPr lang="zh-TW" altLang="en-US"/>
        </a:p>
      </dgm:t>
    </dgm:pt>
    <dgm:pt modelId="{E22AB8EE-CE9D-4075-9403-14D641804085}" type="sibTrans" cxnId="{25686582-9BA8-40AE-AD58-AF0F394486A6}">
      <dgm:prSet/>
      <dgm:spPr/>
      <dgm:t>
        <a:bodyPr/>
        <a:lstStyle/>
        <a:p>
          <a:endParaRPr lang="zh-TW" altLang="en-US"/>
        </a:p>
      </dgm:t>
    </dgm:pt>
    <dgm:pt modelId="{0359C3DC-465F-4483-9B5F-041C8BFC31AC}" type="pres">
      <dgm:prSet presAssocID="{01277EAC-AECD-4B3B-AD53-D579B4D1F4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E6C2FF-7A8D-4A8D-BAC4-EA1F13EB7C87}" type="pres">
      <dgm:prSet presAssocID="{6FDECBA8-D0F4-4327-8498-1D0B9324B6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2B5F6A-E740-4CF8-AB52-5D21DF9F11D0}" type="pres">
      <dgm:prSet presAssocID="{6FDECBA8-D0F4-4327-8498-1D0B9324B66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C2E0AD-B4D9-4B4E-935F-853177E69A6E}" type="pres">
      <dgm:prSet presAssocID="{5640969E-50B9-4E60-9D2B-E7E5DA54F16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C12601-E397-43CF-97FB-6F5227DF9A9D}" type="pres">
      <dgm:prSet presAssocID="{5640969E-50B9-4E60-9D2B-E7E5DA54F16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FF8105-D2C6-4F0C-AB30-43AEE12EE5C1}" type="presOf" srcId="{D732B7F2-B58E-4854-983A-A1D8ABCE25E8}" destId="{D5C12601-E397-43CF-97FB-6F5227DF9A9D}" srcOrd="0" destOrd="2" presId="urn:microsoft.com/office/officeart/2005/8/layout/vList2"/>
    <dgm:cxn modelId="{D1A48CB4-E25D-4AFA-ABA9-BE5CC146B72F}" type="presOf" srcId="{7E44A7EF-A9AA-4172-8A08-955518141F60}" destId="{D5C12601-E397-43CF-97FB-6F5227DF9A9D}" srcOrd="0" destOrd="1" presId="urn:microsoft.com/office/officeart/2005/8/layout/vList2"/>
    <dgm:cxn modelId="{D3F17FFB-9BF6-4937-A3DC-078704A71699}" type="presOf" srcId="{7E573270-E643-4D97-8FF7-19F3DA6330CB}" destId="{BF2B5F6A-E740-4CF8-AB52-5D21DF9F11D0}" srcOrd="0" destOrd="2" presId="urn:microsoft.com/office/officeart/2005/8/layout/vList2"/>
    <dgm:cxn modelId="{A8F61366-E837-4FF5-AAEB-E6F0310F8FE7}" srcId="{6FDECBA8-D0F4-4327-8498-1D0B9324B666}" destId="{60102739-F24B-40E7-B265-A2D4207C233E}" srcOrd="0" destOrd="0" parTransId="{53287D50-7135-4B15-8FDB-54F12A17854C}" sibTransId="{81F3AD8A-DE46-49F3-AB19-30C436ED4765}"/>
    <dgm:cxn modelId="{25686582-9BA8-40AE-AD58-AF0F394486A6}" srcId="{5640969E-50B9-4E60-9D2B-E7E5DA54F165}" destId="{D732B7F2-B58E-4854-983A-A1D8ABCE25E8}" srcOrd="2" destOrd="0" parTransId="{0F3E58B7-255C-441A-AFC1-43E8AC057B05}" sibTransId="{E22AB8EE-CE9D-4075-9403-14D641804085}"/>
    <dgm:cxn modelId="{9F12AFB6-F162-40FA-9870-6DBE0F9411C8}" srcId="{6FDECBA8-D0F4-4327-8498-1D0B9324B666}" destId="{7E573270-E643-4D97-8FF7-19F3DA6330CB}" srcOrd="2" destOrd="0" parTransId="{6816F786-42E9-4850-9DCF-1F94BD861136}" sibTransId="{C37AF1E9-572E-4176-8690-33DBD6E2086D}"/>
    <dgm:cxn modelId="{4EB733DE-F5DC-4938-8190-35DD98144D8C}" type="presOf" srcId="{5640969E-50B9-4E60-9D2B-E7E5DA54F165}" destId="{83C2E0AD-B4D9-4B4E-935F-853177E69A6E}" srcOrd="0" destOrd="0" presId="urn:microsoft.com/office/officeart/2005/8/layout/vList2"/>
    <dgm:cxn modelId="{EB4E4E41-BC52-474F-985E-2B558979EBED}" type="presOf" srcId="{00F09E54-3DAF-459D-A704-7C7C25B18943}" destId="{BF2B5F6A-E740-4CF8-AB52-5D21DF9F11D0}" srcOrd="0" destOrd="1" presId="urn:microsoft.com/office/officeart/2005/8/layout/vList2"/>
    <dgm:cxn modelId="{F50702BF-7E51-462E-9F0D-9901804B6900}" srcId="{01277EAC-AECD-4B3B-AD53-D579B4D1F45A}" destId="{6FDECBA8-D0F4-4327-8498-1D0B9324B666}" srcOrd="0" destOrd="0" parTransId="{11A8FE6A-3021-4857-8B42-D0A3D1D1B33F}" sibTransId="{33BA9245-E170-4387-A61D-E7FC64CEEEAD}"/>
    <dgm:cxn modelId="{74CB2B30-3BF9-4CC2-94C2-3C2A5C21B977}" srcId="{01277EAC-AECD-4B3B-AD53-D579B4D1F45A}" destId="{5640969E-50B9-4E60-9D2B-E7E5DA54F165}" srcOrd="1" destOrd="0" parTransId="{19012BBB-EA0F-480E-B76E-47DAB86750CB}" sibTransId="{68926FF2-F203-4638-A1C3-01AAC3B4DA49}"/>
    <dgm:cxn modelId="{5B30C835-F910-4622-8F15-FEC54434DD23}" type="presOf" srcId="{9DDDFC5E-0B92-4F6E-948C-61EEBFDA8A76}" destId="{D5C12601-E397-43CF-97FB-6F5227DF9A9D}" srcOrd="0" destOrd="0" presId="urn:microsoft.com/office/officeart/2005/8/layout/vList2"/>
    <dgm:cxn modelId="{40A6ED84-7B2C-4F3E-88C7-7B469E806A2A}" srcId="{5640969E-50B9-4E60-9D2B-E7E5DA54F165}" destId="{9DDDFC5E-0B92-4F6E-948C-61EEBFDA8A76}" srcOrd="0" destOrd="0" parTransId="{666F05D2-ADD0-41C7-B920-72C6EEC0AEAC}" sibTransId="{C0FCB453-E160-4BB6-97B1-37DBA3CFC472}"/>
    <dgm:cxn modelId="{1692048F-172D-414C-8048-3CBFCCB5F79B}" srcId="{6FDECBA8-D0F4-4327-8498-1D0B9324B666}" destId="{00F09E54-3DAF-459D-A704-7C7C25B18943}" srcOrd="1" destOrd="0" parTransId="{A171D0CA-A46E-471A-9F46-4639A2BC7F53}" sibTransId="{8CE30B53-FB1A-4EB4-A40D-39A118B1CEE8}"/>
    <dgm:cxn modelId="{0617D542-5FF9-4775-A696-A15D8D7ADC0D}" type="presOf" srcId="{6FDECBA8-D0F4-4327-8498-1D0B9324B666}" destId="{18E6C2FF-7A8D-4A8D-BAC4-EA1F13EB7C87}" srcOrd="0" destOrd="0" presId="urn:microsoft.com/office/officeart/2005/8/layout/vList2"/>
    <dgm:cxn modelId="{96670661-13BA-4C76-91D7-51BD61D84244}" type="presOf" srcId="{60102739-F24B-40E7-B265-A2D4207C233E}" destId="{BF2B5F6A-E740-4CF8-AB52-5D21DF9F11D0}" srcOrd="0" destOrd="0" presId="urn:microsoft.com/office/officeart/2005/8/layout/vList2"/>
    <dgm:cxn modelId="{3994E3DC-9C57-480B-82BB-5B5C583A068A}" type="presOf" srcId="{01277EAC-AECD-4B3B-AD53-D579B4D1F45A}" destId="{0359C3DC-465F-4483-9B5F-041C8BFC31AC}" srcOrd="0" destOrd="0" presId="urn:microsoft.com/office/officeart/2005/8/layout/vList2"/>
    <dgm:cxn modelId="{A7CE0E16-6FA8-46A6-AB4E-687486780E04}" srcId="{5640969E-50B9-4E60-9D2B-E7E5DA54F165}" destId="{7E44A7EF-A9AA-4172-8A08-955518141F60}" srcOrd="1" destOrd="0" parTransId="{57CF7A13-B534-45D4-AE66-ED059F27A232}" sibTransId="{0CF214A6-5CB5-4FB5-B4C2-940190123E8F}"/>
    <dgm:cxn modelId="{B82B2F68-BFE2-45CB-B230-3414D67E4AB6}" type="presParOf" srcId="{0359C3DC-465F-4483-9B5F-041C8BFC31AC}" destId="{18E6C2FF-7A8D-4A8D-BAC4-EA1F13EB7C87}" srcOrd="0" destOrd="0" presId="urn:microsoft.com/office/officeart/2005/8/layout/vList2"/>
    <dgm:cxn modelId="{5DC9898B-2F52-4199-937A-0E9AE5BA3B69}" type="presParOf" srcId="{0359C3DC-465F-4483-9B5F-041C8BFC31AC}" destId="{BF2B5F6A-E740-4CF8-AB52-5D21DF9F11D0}" srcOrd="1" destOrd="0" presId="urn:microsoft.com/office/officeart/2005/8/layout/vList2"/>
    <dgm:cxn modelId="{D43517C6-91FA-4BD8-939C-637AC69C4D55}" type="presParOf" srcId="{0359C3DC-465F-4483-9B5F-041C8BFC31AC}" destId="{83C2E0AD-B4D9-4B4E-935F-853177E69A6E}" srcOrd="2" destOrd="0" presId="urn:microsoft.com/office/officeart/2005/8/layout/vList2"/>
    <dgm:cxn modelId="{41F49A47-6B66-4F6D-8769-172540293938}" type="presParOf" srcId="{0359C3DC-465F-4483-9B5F-041C8BFC31AC}" destId="{D5C12601-E397-43CF-97FB-6F5227DF9A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B87A2-FF07-4BB5-84CD-8B369B7327E2}">
      <dsp:nvSpPr>
        <dsp:cNvPr id="0" name=""/>
        <dsp:cNvSpPr/>
      </dsp:nvSpPr>
      <dsp:spPr>
        <a:xfrm>
          <a:off x="0" y="3482931"/>
          <a:ext cx="8712968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AABE2-49F7-47E1-868B-F4B2388B224E}">
      <dsp:nvSpPr>
        <dsp:cNvPr id="0" name=""/>
        <dsp:cNvSpPr/>
      </dsp:nvSpPr>
      <dsp:spPr>
        <a:xfrm>
          <a:off x="0" y="1986956"/>
          <a:ext cx="8712968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169F4-CB78-411E-8983-F1F8DFF82C54}">
      <dsp:nvSpPr>
        <dsp:cNvPr id="0" name=""/>
        <dsp:cNvSpPr/>
      </dsp:nvSpPr>
      <dsp:spPr>
        <a:xfrm>
          <a:off x="0" y="490982"/>
          <a:ext cx="8712968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EBFF1-23C3-4EA7-8A45-86281A6F293F}">
      <dsp:nvSpPr>
        <dsp:cNvPr id="0" name=""/>
        <dsp:cNvSpPr/>
      </dsp:nvSpPr>
      <dsp:spPr>
        <a:xfrm>
          <a:off x="2265371" y="547"/>
          <a:ext cx="6447596" cy="49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特色入門</a:t>
          </a:r>
          <a:endParaRPr lang="zh-TW" altLang="en-US" sz="1900" kern="1200" dirty="0"/>
        </a:p>
      </dsp:txBody>
      <dsp:txXfrm>
        <a:off x="2265371" y="547"/>
        <a:ext cx="6447596" cy="490435"/>
      </dsp:txXfrm>
    </dsp:sp>
    <dsp:sp modelId="{024B804B-6DCF-4237-9042-09FEE9610CAD}">
      <dsp:nvSpPr>
        <dsp:cNvPr id="0" name=""/>
        <dsp:cNvSpPr/>
      </dsp:nvSpPr>
      <dsp:spPr>
        <a:xfrm>
          <a:off x="0" y="547"/>
          <a:ext cx="2265371" cy="4904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103</a:t>
          </a:r>
          <a:r>
            <a:rPr lang="zh-TW" altLang="en-US" sz="1900" kern="1200" dirty="0" smtClean="0"/>
            <a:t>學年</a:t>
          </a:r>
          <a:endParaRPr lang="zh-TW" altLang="en-US" sz="1900" kern="1200" dirty="0"/>
        </a:p>
      </dsp:txBody>
      <dsp:txXfrm>
        <a:off x="23945" y="24492"/>
        <a:ext cx="2217481" cy="466490"/>
      </dsp:txXfrm>
    </dsp:sp>
    <dsp:sp modelId="{97E02D62-3B27-48A9-8805-7FCA1AEB71E9}">
      <dsp:nvSpPr>
        <dsp:cNvPr id="0" name=""/>
        <dsp:cNvSpPr/>
      </dsp:nvSpPr>
      <dsp:spPr>
        <a:xfrm>
          <a:off x="0" y="490982"/>
          <a:ext cx="8712968" cy="98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3D</a:t>
          </a:r>
          <a:r>
            <a:rPr lang="zh-TW" altLang="zh-TW" sz="2000" kern="1200" dirty="0" smtClean="0"/>
            <a:t>列印入門與實務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dirty="0" smtClean="0"/>
            <a:t>數位音樂入門與實務</a:t>
          </a:r>
          <a:endParaRPr lang="en-US" altLang="zh-TW" sz="2000" kern="1200" dirty="0" smtClean="0"/>
        </a:p>
      </dsp:txBody>
      <dsp:txXfrm>
        <a:off x="0" y="490982"/>
        <a:ext cx="8712968" cy="981017"/>
      </dsp:txXfrm>
    </dsp:sp>
    <dsp:sp modelId="{C2B439DE-4B8A-4232-B828-C10A309FB686}">
      <dsp:nvSpPr>
        <dsp:cNvPr id="0" name=""/>
        <dsp:cNvSpPr/>
      </dsp:nvSpPr>
      <dsp:spPr>
        <a:xfrm>
          <a:off x="2265371" y="1496521"/>
          <a:ext cx="6447596" cy="49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特色發展社團</a:t>
          </a:r>
          <a:endParaRPr lang="zh-TW" altLang="en-US" sz="1900" kern="1200" dirty="0"/>
        </a:p>
      </dsp:txBody>
      <dsp:txXfrm>
        <a:off x="2265371" y="1496521"/>
        <a:ext cx="6447596" cy="490435"/>
      </dsp:txXfrm>
    </dsp:sp>
    <dsp:sp modelId="{7769B9D3-A890-4360-BFB3-5C2D07299BED}">
      <dsp:nvSpPr>
        <dsp:cNvPr id="0" name=""/>
        <dsp:cNvSpPr/>
      </dsp:nvSpPr>
      <dsp:spPr>
        <a:xfrm>
          <a:off x="0" y="1496521"/>
          <a:ext cx="2265371" cy="4904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104</a:t>
          </a:r>
          <a:r>
            <a:rPr lang="zh-TW" altLang="en-US" sz="1900" kern="1200" dirty="0" smtClean="0"/>
            <a:t>學年</a:t>
          </a:r>
          <a:endParaRPr lang="zh-TW" altLang="en-US" sz="1900" kern="1200" dirty="0"/>
        </a:p>
      </dsp:txBody>
      <dsp:txXfrm>
        <a:off x="23945" y="1520466"/>
        <a:ext cx="2217481" cy="466490"/>
      </dsp:txXfrm>
    </dsp:sp>
    <dsp:sp modelId="{A9676199-92B6-4BA3-9DDB-5395371B5B19}">
      <dsp:nvSpPr>
        <dsp:cNvPr id="0" name=""/>
        <dsp:cNvSpPr/>
      </dsp:nvSpPr>
      <dsp:spPr>
        <a:xfrm>
          <a:off x="0" y="1986956"/>
          <a:ext cx="8712968" cy="98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3D</a:t>
          </a:r>
          <a:r>
            <a:rPr lang="zh-TW" altLang="zh-TW" sz="2000" kern="1200" dirty="0" smtClean="0"/>
            <a:t>列印進階與實務</a:t>
          </a:r>
          <a:r>
            <a:rPr lang="zh-TW" altLang="en-US" sz="2000" kern="1200" dirty="0" smtClean="0"/>
            <a:t>                 </a:t>
          </a:r>
          <a:r>
            <a:rPr lang="en-US" altLang="zh-TW" sz="2000" kern="1200" dirty="0" smtClean="0"/>
            <a:t>&gt;3D</a:t>
          </a:r>
          <a:r>
            <a:rPr lang="zh-TW" altLang="zh-TW" sz="2000" kern="1200" dirty="0" smtClean="0"/>
            <a:t>列印研習社Ⅰ</a:t>
          </a:r>
          <a:r>
            <a:rPr lang="en-US" altLang="zh-TW" sz="2000" kern="1200" dirty="0" smtClean="0"/>
            <a:t>/</a:t>
          </a:r>
          <a:r>
            <a:rPr lang="zh-TW" altLang="zh-TW" sz="2000" kern="1200" dirty="0" smtClean="0"/>
            <a:t>Ⅱ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dirty="0" smtClean="0"/>
            <a:t>視訊剪輯與配樂與實務視訊</a:t>
          </a:r>
          <a:r>
            <a:rPr lang="zh-TW" altLang="en-US" sz="2000" kern="1200" dirty="0" smtClean="0"/>
            <a:t>    </a:t>
          </a:r>
          <a:r>
            <a:rPr lang="en-US" altLang="zh-TW" sz="2000" kern="1200" dirty="0" smtClean="0"/>
            <a:t>&gt;</a:t>
          </a:r>
          <a:r>
            <a:rPr lang="zh-TW" altLang="zh-TW" sz="2000" kern="1200" dirty="0" smtClean="0"/>
            <a:t>音樂研習社Ⅰ</a:t>
          </a:r>
          <a:r>
            <a:rPr lang="en-US" altLang="zh-TW" sz="2000" kern="1200" dirty="0" smtClean="0"/>
            <a:t>/</a:t>
          </a:r>
          <a:r>
            <a:rPr lang="zh-TW" altLang="zh-TW" sz="2000" kern="1200" dirty="0" smtClean="0"/>
            <a:t>Ⅱ</a:t>
          </a:r>
          <a:endParaRPr lang="zh-TW" altLang="en-US" sz="2000" kern="1200" dirty="0"/>
        </a:p>
      </dsp:txBody>
      <dsp:txXfrm>
        <a:off x="0" y="1986956"/>
        <a:ext cx="8712968" cy="981017"/>
      </dsp:txXfrm>
    </dsp:sp>
    <dsp:sp modelId="{2D719316-A167-433F-ACE7-9C7F11B79F3B}">
      <dsp:nvSpPr>
        <dsp:cNvPr id="0" name=""/>
        <dsp:cNvSpPr/>
      </dsp:nvSpPr>
      <dsp:spPr>
        <a:xfrm>
          <a:off x="2265371" y="2992496"/>
          <a:ext cx="6447596" cy="49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特色發展課程</a:t>
          </a:r>
          <a:endParaRPr lang="zh-TW" altLang="en-US" sz="1900" kern="1200" dirty="0"/>
        </a:p>
      </dsp:txBody>
      <dsp:txXfrm>
        <a:off x="2265371" y="2992496"/>
        <a:ext cx="6447596" cy="490435"/>
      </dsp:txXfrm>
    </dsp:sp>
    <dsp:sp modelId="{05E7CDBF-E4FF-4C3F-9DEF-0CDC6DDCC278}">
      <dsp:nvSpPr>
        <dsp:cNvPr id="0" name=""/>
        <dsp:cNvSpPr/>
      </dsp:nvSpPr>
      <dsp:spPr>
        <a:xfrm>
          <a:off x="0" y="2992496"/>
          <a:ext cx="2265371" cy="4904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105</a:t>
          </a:r>
          <a:r>
            <a:rPr lang="zh-TW" altLang="en-US" sz="1900" kern="1200" dirty="0" smtClean="0"/>
            <a:t>學年</a:t>
          </a:r>
          <a:endParaRPr lang="zh-TW" altLang="en-US" sz="1900" kern="1200" dirty="0"/>
        </a:p>
      </dsp:txBody>
      <dsp:txXfrm>
        <a:off x="23945" y="3016441"/>
        <a:ext cx="2217481" cy="466490"/>
      </dsp:txXfrm>
    </dsp:sp>
    <dsp:sp modelId="{C2BD8275-6ED5-4F4C-870D-EE2C1F39C0BA}">
      <dsp:nvSpPr>
        <dsp:cNvPr id="0" name=""/>
        <dsp:cNvSpPr/>
      </dsp:nvSpPr>
      <dsp:spPr>
        <a:xfrm>
          <a:off x="0" y="3482931"/>
          <a:ext cx="8712968" cy="98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3D</a:t>
          </a:r>
          <a:r>
            <a:rPr lang="zh-TW" altLang="zh-TW" sz="1800" kern="1200" dirty="0" smtClean="0"/>
            <a:t>列印商品實務</a:t>
          </a:r>
          <a:r>
            <a:rPr lang="zh-TW" altLang="en-US" sz="1800" kern="1200" dirty="0" smtClean="0"/>
            <a:t>                                   </a:t>
          </a:r>
          <a:r>
            <a:rPr lang="en-US" altLang="zh-TW" sz="1800" kern="1200" dirty="0" smtClean="0"/>
            <a:t>&gt;</a:t>
          </a:r>
          <a:r>
            <a:rPr lang="zh-TW" altLang="en-US" sz="1800" kern="1200" dirty="0" smtClean="0"/>
            <a:t> </a:t>
          </a:r>
          <a:r>
            <a:rPr lang="zh-TW" altLang="zh-TW" sz="1800" kern="1200" dirty="0" smtClean="0"/>
            <a:t>計算機應用Ⅰ</a:t>
          </a:r>
          <a:r>
            <a:rPr lang="en-US" altLang="zh-TW" sz="1800" kern="1200" dirty="0" smtClean="0"/>
            <a:t>(</a:t>
          </a:r>
          <a:r>
            <a:rPr lang="zh-TW" altLang="zh-TW" sz="1800" kern="1200" dirty="0" smtClean="0"/>
            <a:t>融入式</a:t>
          </a:r>
          <a:r>
            <a:rPr lang="en-US" altLang="zh-TW" sz="1800" kern="1200" dirty="0" smtClean="0"/>
            <a:t>)</a:t>
          </a:r>
          <a:r>
            <a:rPr lang="zh-TW" altLang="en-US" sz="1800" kern="1200" dirty="0" smtClean="0"/>
            <a:t> </a:t>
          </a:r>
          <a:r>
            <a:rPr lang="en-US" altLang="zh-TW" sz="1800" kern="1200" dirty="0" smtClean="0"/>
            <a:t>3D</a:t>
          </a:r>
          <a:r>
            <a:rPr lang="zh-TW" altLang="zh-TW" sz="1800" kern="1200" dirty="0" smtClean="0"/>
            <a:t>列印進階與實務</a:t>
          </a:r>
          <a:endParaRPr lang="en-US" altLang="zh-TW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kern="1200" dirty="0" smtClean="0"/>
            <a:t>數位音樂創作與影視動畫配樂應用</a:t>
          </a:r>
          <a:r>
            <a:rPr lang="zh-TW" altLang="en-US" sz="1800" kern="1200" dirty="0" smtClean="0"/>
            <a:t>        </a:t>
          </a:r>
          <a:r>
            <a:rPr lang="en-US" altLang="zh-TW" sz="1800" kern="1200" dirty="0" smtClean="0"/>
            <a:t>&gt;</a:t>
          </a:r>
          <a:r>
            <a:rPr lang="zh-TW" altLang="zh-TW" sz="1800" kern="1200" dirty="0" smtClean="0"/>
            <a:t>計算機應用Ⅱ</a:t>
          </a:r>
          <a:r>
            <a:rPr lang="en-US" altLang="zh-TW" sz="1800" kern="1200" dirty="0" smtClean="0"/>
            <a:t>(</a:t>
          </a:r>
          <a:r>
            <a:rPr lang="zh-TW" altLang="zh-TW" sz="1800" kern="1200" dirty="0" smtClean="0"/>
            <a:t>融入式</a:t>
          </a:r>
          <a:r>
            <a:rPr lang="en-US" altLang="zh-TW" sz="1800" kern="1200" dirty="0" smtClean="0"/>
            <a:t>)</a:t>
          </a:r>
          <a:r>
            <a:rPr lang="zh-TW" altLang="zh-TW" sz="1800" kern="1200" dirty="0" smtClean="0"/>
            <a:t>數位音樂創作與影視動畫配樂應用</a:t>
          </a:r>
          <a:endParaRPr lang="en-US" altLang="zh-TW" sz="1800" kern="1200" dirty="0" smtClean="0"/>
        </a:p>
      </dsp:txBody>
      <dsp:txXfrm>
        <a:off x="0" y="3482931"/>
        <a:ext cx="8712968" cy="981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6C2FF-7A8D-4A8D-BAC4-EA1F13EB7C87}">
      <dsp:nvSpPr>
        <dsp:cNvPr id="0" name=""/>
        <dsp:cNvSpPr/>
      </dsp:nvSpPr>
      <dsp:spPr>
        <a:xfrm>
          <a:off x="0" y="3400"/>
          <a:ext cx="6096000" cy="7669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300" kern="1200" dirty="0" smtClean="0"/>
            <a:t>子模組一：網拍商品攝影與美編</a:t>
          </a:r>
        </a:p>
      </dsp:txBody>
      <dsp:txXfrm>
        <a:off x="37439" y="40839"/>
        <a:ext cx="6021122" cy="692057"/>
      </dsp:txXfrm>
    </dsp:sp>
    <dsp:sp modelId="{BF2B5F6A-E740-4CF8-AB52-5D21DF9F11D0}">
      <dsp:nvSpPr>
        <dsp:cNvPr id="0" name=""/>
        <dsp:cNvSpPr/>
      </dsp:nvSpPr>
      <dsp:spPr>
        <a:xfrm>
          <a:off x="0" y="770335"/>
          <a:ext cx="6096000" cy="128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zh-TW" sz="1800" kern="1200" dirty="0" smtClean="0"/>
            <a:t>第一年</a:t>
          </a:r>
          <a:r>
            <a:rPr lang="en-US" altLang="zh-TW" sz="1800" kern="1200" dirty="0" smtClean="0"/>
            <a:t>(104)  </a:t>
          </a:r>
          <a:r>
            <a:rPr lang="zh-TW" altLang="zh-TW" sz="1800" kern="1200" dirty="0" smtClean="0"/>
            <a:t>入門實務研習與成長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zh-TW" sz="1800" kern="1200" smtClean="0"/>
            <a:t>第二年</a:t>
          </a:r>
          <a:r>
            <a:rPr lang="en-US" altLang="zh-TW" sz="1800" kern="1200" smtClean="0"/>
            <a:t>(105)  </a:t>
          </a:r>
          <a:r>
            <a:rPr lang="zh-TW" altLang="zh-TW" sz="1800" kern="1200" smtClean="0"/>
            <a:t>商品攝影與美編專題</a:t>
          </a:r>
          <a:endParaRPr lang="zh-TW" altLang="zh-TW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zh-TW" sz="1800" kern="1200" dirty="0" smtClean="0"/>
            <a:t>第三年</a:t>
          </a:r>
          <a:r>
            <a:rPr lang="en-US" altLang="zh-TW" sz="1800" kern="1200" dirty="0" smtClean="0"/>
            <a:t>(106)  </a:t>
          </a:r>
          <a:r>
            <a:rPr lang="zh-TW" altLang="zh-TW" sz="1800" kern="1200" dirty="0" smtClean="0"/>
            <a:t>完成多樣化商品美編作品</a:t>
          </a:r>
          <a:endParaRPr lang="zh-TW" altLang="zh-TW" sz="1800" kern="1200" dirty="0"/>
        </a:p>
      </dsp:txBody>
      <dsp:txXfrm>
        <a:off x="0" y="770335"/>
        <a:ext cx="6096000" cy="1285469"/>
      </dsp:txXfrm>
    </dsp:sp>
    <dsp:sp modelId="{83C2E0AD-B4D9-4B4E-935F-853177E69A6E}">
      <dsp:nvSpPr>
        <dsp:cNvPr id="0" name=""/>
        <dsp:cNvSpPr/>
      </dsp:nvSpPr>
      <dsp:spPr>
        <a:xfrm>
          <a:off x="0" y="2055805"/>
          <a:ext cx="6096000" cy="7669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dirty="0" smtClean="0"/>
            <a:t>子模組二：電子商店經營實務</a:t>
          </a:r>
        </a:p>
      </dsp:txBody>
      <dsp:txXfrm>
        <a:off x="37439" y="2093244"/>
        <a:ext cx="6021122" cy="692057"/>
      </dsp:txXfrm>
    </dsp:sp>
    <dsp:sp modelId="{D5C12601-E397-43CF-97FB-6F5227DF9A9D}">
      <dsp:nvSpPr>
        <dsp:cNvPr id="0" name=""/>
        <dsp:cNvSpPr/>
      </dsp:nvSpPr>
      <dsp:spPr>
        <a:xfrm>
          <a:off x="0" y="2822740"/>
          <a:ext cx="60960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1600" kern="1200" dirty="0" smtClean="0"/>
            <a:t>  </a:t>
          </a:r>
          <a:r>
            <a:rPr lang="zh-TW" altLang="zh-TW" sz="1800" kern="1200" dirty="0" smtClean="0"/>
            <a:t>第一年</a:t>
          </a:r>
          <a:r>
            <a:rPr lang="en-US" altLang="zh-TW" sz="1800" kern="1200" dirty="0" smtClean="0"/>
            <a:t>(104)  </a:t>
          </a:r>
          <a:r>
            <a:rPr lang="zh-TW" altLang="zh-TW" sz="1800" kern="1200" dirty="0" smtClean="0"/>
            <a:t>電子商店入門學習與成長</a:t>
          </a:r>
          <a:endParaRPr lang="zh-TW" alt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zh-TW" sz="1800" kern="1200" dirty="0" smtClean="0"/>
            <a:t>第二年</a:t>
          </a:r>
          <a:r>
            <a:rPr lang="en-US" altLang="zh-TW" sz="1800" kern="1200" dirty="0" smtClean="0"/>
            <a:t>(105)  </a:t>
          </a:r>
          <a:r>
            <a:rPr lang="zh-TW" altLang="zh-TW" sz="1800" kern="1200" dirty="0" smtClean="0"/>
            <a:t>完成商品上架與開店流程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zh-TW" sz="1800" kern="1200" dirty="0" smtClean="0"/>
            <a:t>第三年</a:t>
          </a:r>
          <a:r>
            <a:rPr lang="en-US" altLang="zh-TW" sz="1800" kern="1200" dirty="0" smtClean="0"/>
            <a:t>(106)  </a:t>
          </a:r>
          <a:r>
            <a:rPr lang="zh-TW" altLang="zh-TW" sz="1800" kern="1200" dirty="0" smtClean="0"/>
            <a:t>進行電子商店經營管理</a:t>
          </a:r>
          <a:endParaRPr lang="zh-TW" altLang="en-US" sz="1800" kern="1200" dirty="0"/>
        </a:p>
      </dsp:txBody>
      <dsp:txXfrm>
        <a:off x="0" y="2822740"/>
        <a:ext cx="6096000" cy="1237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r">
              <a:defRPr sz="1200"/>
            </a:lvl1pPr>
          </a:lstStyle>
          <a:p>
            <a:fld id="{4F9771CB-A0F8-4DB0-8172-27C3E448BECF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40645"/>
            <a:ext cx="2949786" cy="498693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5"/>
            <a:ext cx="2949786" cy="498693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r">
              <a:defRPr sz="1200"/>
            </a:lvl1pPr>
          </a:lstStyle>
          <a:p>
            <a:fld id="{494BEDD5-0C1A-4FDA-B997-BA410CE91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552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r">
              <a:defRPr sz="1200"/>
            </a:lvl1pPr>
          </a:lstStyle>
          <a:p>
            <a:fld id="{9CDDD0EA-E7AD-4695-BB8A-6B378433D77F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4" rIns="91550" bIns="4577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4" y="4783306"/>
            <a:ext cx="5445759" cy="3913616"/>
          </a:xfrm>
          <a:prstGeom prst="rect">
            <a:avLst/>
          </a:prstGeom>
        </p:spPr>
        <p:txBody>
          <a:bodyPr vert="horz" lIns="91550" tIns="45774" rIns="91550" bIns="4577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0645"/>
            <a:ext cx="2949786" cy="498693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5"/>
            <a:ext cx="2949786" cy="498693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r">
              <a:defRPr sz="1200"/>
            </a:lvl1pPr>
          </a:lstStyle>
          <a:p>
            <a:fld id="{D402EA62-1950-4A3F-BB2D-399AE98F0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365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673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3930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7503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271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7981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6327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01075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88785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04567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70903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5767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6736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377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673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673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6736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673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730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7045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69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4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8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100">
                <a:ln w="19050">
                  <a:solidFill>
                    <a:schemeClr val="bg1"/>
                  </a:solidFill>
                  <a:prstDash val="solid"/>
                </a:ln>
                <a:solidFill>
                  <a:srgbClr val="4B350D"/>
                </a:solidFill>
                <a:effectLst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 baseline="0">
                <a:ln w="19050" cmpd="sng">
                  <a:solidFill>
                    <a:schemeClr val="bg1"/>
                  </a:solidFill>
                </a:ln>
                <a:solidFill>
                  <a:srgbClr val="4B350D"/>
                </a:solidFill>
                <a:effectLst/>
                <a:latin typeface="+mn-lt"/>
                <a:ea typeface="+mn-ea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0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3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66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2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66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59002"/>
                </a:solidFill>
              </a:defRPr>
            </a:lvl1pPr>
            <a:lvl2pPr>
              <a:defRPr sz="2400">
                <a:solidFill>
                  <a:srgbClr val="4B350D"/>
                </a:solidFill>
              </a:defRPr>
            </a:lvl2pPr>
            <a:lvl3pPr>
              <a:defRPr sz="2000">
                <a:solidFill>
                  <a:srgbClr val="4B350D"/>
                </a:solidFill>
              </a:defRPr>
            </a:lvl3pPr>
            <a:lvl4pPr>
              <a:defRPr sz="1800">
                <a:solidFill>
                  <a:srgbClr val="4B350D"/>
                </a:solidFill>
              </a:defRPr>
            </a:lvl4pPr>
            <a:lvl5pPr>
              <a:defRPr sz="1800">
                <a:solidFill>
                  <a:srgbClr val="4B350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61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cap="none" spc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rgbClr val="359002"/>
                  </a:solidFill>
                </a:ln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4B350D"/>
                </a:solidFill>
              </a:defRPr>
            </a:lvl1pPr>
            <a:lvl2pPr>
              <a:defRPr sz="2000">
                <a:solidFill>
                  <a:srgbClr val="4B350D"/>
                </a:solidFill>
              </a:defRPr>
            </a:lvl2pPr>
            <a:lvl3pPr>
              <a:defRPr sz="1800">
                <a:solidFill>
                  <a:srgbClr val="4B350D"/>
                </a:solidFill>
              </a:defRPr>
            </a:lvl3pPr>
            <a:lvl4pPr>
              <a:defRPr sz="1600">
                <a:solidFill>
                  <a:srgbClr val="4B350D"/>
                </a:solidFill>
              </a:defRPr>
            </a:lvl4pPr>
            <a:lvl5pPr>
              <a:defRPr sz="1600">
                <a:solidFill>
                  <a:srgbClr val="4B350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1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27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82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1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smtClean="0"/>
              <a:t>按一下圖示以新增圖片</a:t>
            </a:r>
            <a:endParaRPr kumimoji="1"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84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0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75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0" y="334963"/>
            <a:ext cx="9144000" cy="451643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B6B6B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SG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31"/>
          <p:cNvSpPr/>
          <p:nvPr/>
        </p:nvSpPr>
        <p:spPr>
          <a:xfrm>
            <a:off x="0" y="4851270"/>
            <a:ext cx="9144000" cy="200672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188913"/>
            <a:ext cx="3297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07121"/>
            <a:ext cx="8352928" cy="115212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3137" y="3031257"/>
            <a:ext cx="8357726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6763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188913"/>
            <a:ext cx="20605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63408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="0"/>
            </a:lvl1pPr>
            <a:lvl2pPr>
              <a:defRPr sz="2800" b="0"/>
            </a:lvl2pPr>
            <a:lvl3pPr>
              <a:defRPr sz="2800" b="0"/>
            </a:lvl3pPr>
            <a:lvl4pPr>
              <a:defRPr sz="2800" b="0"/>
            </a:lvl4pPr>
            <a:lvl5pPr>
              <a:defRPr sz="2800" b="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0468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049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38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553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0"/>
          </p:nvPr>
        </p:nvSpPr>
        <p:spPr>
          <a:xfrm>
            <a:off x="1331913" y="2420888"/>
            <a:ext cx="6335712" cy="1295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 sz="4800" b="1">
                <a:solidFill>
                  <a:srgbClr val="C00000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76125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EAD13-0566-4C6C-97E7-55F17F24B09F}" type="datetimeFigureOut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34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2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A8C7F-3BE7-48E1-B0BE-6FE7F66BACE8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EA69B-E8B5-4218-BBEC-305EE328F32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1725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EBB03-3A92-4FE2-8D99-7750C7CBF618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23360D-0E1D-4EA8-8C6A-62EBB52F311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28481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D6F66-F1C0-4877-BF33-C10440B7586A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BE34B-F471-4AA2-BEE7-08DECACD4A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846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AEA86-D743-453A-995E-A16638FE57CE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9B19D-F819-43D6-A73B-AEDB7124D82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8379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26487-DD4C-4DD6-8821-D88DEAE1D554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A2877-18C0-445C-A691-C846064FE9B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9694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F474-510A-427E-8849-4228CB174652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DF2279-8FB7-4EAF-9476-586204CD9D7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68018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F39AD-3BC1-45F9-8028-ACEA47697FF3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89572-1050-4BA0-B0D1-5436893C063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68166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33938-92A8-44D1-B0DA-628191A21DD6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B8619-1C92-4A02-B50B-27DA6E4EDBF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62028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65447-EB68-4022-9E51-5243FCBBFCF8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F0A51-F1FC-45E7-92D3-0E040C436FA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0601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47BFF-F50A-4188-BBCB-8D3432FFDE2A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688D7-2122-41C2-A446-9C7F97D42D0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412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2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72E52-5144-44DF-AAF1-FCB60CB0319B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A5DE2-6D74-4A4C-AE48-8C5587E076E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8799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0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2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0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8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8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D1056-2E22-47D5-B998-603E51678A1A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4DC1-FE79-460E-B6DF-8C4F5500A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30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B350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C4BB0-3D97-4258-A2C5-9E567752CDB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4B350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B350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3EF4-2C2E-4C04-BEAE-88CE505019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Arial" pitchFamily="34" charset="0"/>
                <a:ea typeface="微軟正黑體" panose="020B0604030504040204" pitchFamily="34" charset="-12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Arial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2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0">
          <a:ln w="19050" cmpd="sng">
            <a:solidFill>
              <a:schemeClr val="bg1"/>
            </a:solidFill>
            <a:prstDash val="solid"/>
            <a:miter lim="800000"/>
          </a:ln>
          <a:solidFill>
            <a:srgbClr val="4B350D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flipV="1">
            <a:off x="0" y="1341438"/>
            <a:ext cx="9144000" cy="451643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B6B6B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SG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0" name="Rectangle 31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标题占位符 1"/>
          <p:cNvSpPr>
            <a:spLocks noGrp="1"/>
          </p:cNvSpPr>
          <p:nvPr>
            <p:ph type="title"/>
          </p:nvPr>
        </p:nvSpPr>
        <p:spPr bwMode="auto">
          <a:xfrm>
            <a:off x="2178050" y="274638"/>
            <a:ext cx="65087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613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915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+mj-ea"/>
          <a:cs typeface="微軟正黑體" panose="020B0604030504040204" pitchFamily="34" charset="-12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微軟正黑體" pitchFamily="34" charset="-120"/>
          <a:cs typeface="微軟正黑體" panose="020B0604030504040204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微軟正黑體" pitchFamily="34" charset="-120"/>
          <a:cs typeface="微軟正黑體" panose="020B0604030504040204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微軟正黑體" pitchFamily="34" charset="-120"/>
          <a:cs typeface="微軟正黑體" panose="020B0604030504040204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微軟正黑體" pitchFamily="34" charset="-120"/>
          <a:cs typeface="微軟正黑體" panose="020B0604030504040204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微軟正黑體" panose="020B0604030504040204" pitchFamily="34" charset="-12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微軟正黑體" panose="020B0604030504040204" pitchFamily="34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微軟正黑體" panose="020B0604030504040204" pitchFamily="34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微軟正黑體" panose="020B0604030504040204" pitchFamily="34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微軟正黑體" panose="020B0604030504040204" pitchFamily="34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3CE9C-A1F2-474A-A7E6-9A4E0750BBCD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EE262-D3EA-4DF8-9D93-B98EABA8A7E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71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facebook.com/groups/376157439207437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76553" y="2110327"/>
            <a:ext cx="5935711" cy="2387600"/>
          </a:xfrm>
        </p:spPr>
        <p:txBody>
          <a:bodyPr>
            <a:normAutofit/>
          </a:bodyPr>
          <a:lstStyle/>
          <a:p>
            <a:pPr>
              <a:lnSpc>
                <a:spcPct val="65000"/>
              </a:lnSpc>
            </a:pPr>
            <a:r>
              <a:rPr lang="zh-TW" altLang="en-US" sz="6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啟英高中</a:t>
            </a:r>
            <a:r>
              <a:rPr lang="en-US" altLang="zh-TW" sz="5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特色課程簡介</a:t>
            </a:r>
            <a:endParaRPr lang="zh-TW" altLang="en-US" sz="5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72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113" y="3363859"/>
            <a:ext cx="4891765" cy="226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80443" y="215883"/>
            <a:ext cx="4500885" cy="669082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7107" tIns="71120" rIns="71120" bIns="71120" numCol="1" spcCol="1270" anchor="ctr" anchorCtr="0">
            <a:noAutofit/>
          </a:bodyPr>
          <a:lstStyle/>
          <a:p>
            <a:pPr lvl="0" defTabSz="1244600">
              <a:spcBef>
                <a:spcPct val="0"/>
              </a:spcBef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音樂科特色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23592"/>
              </p:ext>
            </p:extLst>
          </p:nvPr>
        </p:nvGraphicFramePr>
        <p:xfrm>
          <a:off x="518692" y="1027132"/>
          <a:ext cx="8036010" cy="2194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9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辦理期程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年度發展務實致用特色課程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課程名稱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商業音樂表演實務特色課程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實施目的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配合教育政策落實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校訂課程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規劃機制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辦理方式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以實務操作或體驗學習為原則，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結合地方產業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特色及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社區資源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，發展契合學生就業進路的需求之專業群科特色課程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圖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59" y="5554936"/>
            <a:ext cx="1851754" cy="104315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587" y="5554937"/>
            <a:ext cx="1851752" cy="104315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787" y="5535449"/>
            <a:ext cx="1851752" cy="104315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907" y="5535449"/>
            <a:ext cx="1851752" cy="10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6924" y="796045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課程研發與社區資源與產業結合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分鐘車程的婚紗一條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街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677" y="1911476"/>
            <a:ext cx="7735712" cy="4351338"/>
          </a:xfrm>
        </p:spPr>
      </p:pic>
      <p:sp>
        <p:nvSpPr>
          <p:cNvPr id="5" name="文字方塊 4"/>
          <p:cNvSpPr txBox="1"/>
          <p:nvPr/>
        </p:nvSpPr>
        <p:spPr>
          <a:xfrm flipH="1">
            <a:off x="5121368" y="5813278"/>
            <a:ext cx="30451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幸福空間婚紗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延平路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482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 flipH="1">
            <a:off x="1938867" y="4159875"/>
            <a:ext cx="31825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台北曼哈頓婚紗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延平路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465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 flipH="1">
            <a:off x="2067798" y="4652559"/>
            <a:ext cx="16186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卡文克萊婚紗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延平路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479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flipH="1">
            <a:off x="2294466" y="5447900"/>
            <a:ext cx="16186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長榮桂冠婚紗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延平路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483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 flipH="1">
            <a:off x="523398" y="5884844"/>
            <a:ext cx="16186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法國巴黎婚紗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延平路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498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 flipH="1">
            <a:off x="159727" y="4646115"/>
            <a:ext cx="18403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威尼斯皇室婚禮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延平路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653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flipH="1">
            <a:off x="6900333" y="2126951"/>
            <a:ext cx="11853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啟英高中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178019" y="260789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119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490952" y="194657"/>
            <a:ext cx="4435713" cy="669082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7107" tIns="71120" rIns="71120" bIns="71120" numCol="1" spcCol="1270" anchor="ctr" anchorCtr="0">
            <a:noAutofit/>
          </a:bodyPr>
          <a:lstStyle/>
          <a:p>
            <a:pPr lvl="0" defTabSz="0">
              <a:spcBef>
                <a:spcPct val="0"/>
              </a:spcBef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52656"/>
              </p:ext>
            </p:extLst>
          </p:nvPr>
        </p:nvGraphicFramePr>
        <p:xfrm>
          <a:off x="518692" y="1027132"/>
          <a:ext cx="8230439" cy="44348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1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課程名稱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商業音樂表演實務特色課程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相關計畫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高職優質化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--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幸福樂章：宴會音樂製作企畫 </a:t>
                      </a:r>
                    </a:p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教師專業發展社群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「藝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罐」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學年社群目標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參與教師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</a:t>
                      </a:r>
                      <a:r>
                        <a:rPr lang="en-US" altLang="zh-TW" sz="2000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2000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名、兼任</a:t>
                      </a:r>
                      <a:r>
                        <a:rPr lang="en-US" altLang="zh-TW" sz="2000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000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參與學生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132</a:t>
                      </a:r>
                      <a:r>
                        <a:rPr lang="zh-TW" altLang="en-US" sz="2000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實施組別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西樂組、國樂組、流行音樂組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課程目標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本特色課程的實施期能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結合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表演藝術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</a:t>
                      </a:r>
                      <a:endParaRPr lang="en-US" altLang="zh-TW" sz="2000" b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彩妝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平面電子媒體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執行製作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所需的綜合能力。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培養學生具有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獨立執行商業音樂表演企劃製作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的能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力，以因應各項商業演出市場。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商業表演定義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「商業表演」是指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配合商業活動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的演出，藉由經紀公司活動洽談與檔次安排進而達成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有價的表演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形式呈現，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以商業利益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為優先考量。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2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563032"/>
              </p:ext>
            </p:extLst>
          </p:nvPr>
        </p:nvGraphicFramePr>
        <p:xfrm>
          <a:off x="518692" y="1027132"/>
          <a:ext cx="8230439" cy="3017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9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表演形式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雙人表演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</a:t>
                      </a:r>
                      <a:r>
                        <a:rPr lang="zh-TW" altLang="en-US" sz="2000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鋼琴</a:t>
                      </a:r>
                      <a:r>
                        <a:rPr lang="en-US" altLang="zh-TW" sz="2000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人聲演唱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小型樂團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(3-5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人編制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):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弦樂四重奏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木箱鼓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多人樂團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 管弦樂團、絲竹樂團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以音樂為輔的綜藝表演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 結合魔術的綜藝表演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預定辦理的課程研習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商業音樂表演製作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化妝造型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流行舞蹈肢體開發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主持人實務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音樂類型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古典音樂、流行音樂在商業音樂表演的節目製作與演奏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4676016" y="4965165"/>
            <a:ext cx="1980045" cy="1116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2463462" y="4959571"/>
            <a:ext cx="1981682" cy="1116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229307" y="4951654"/>
            <a:ext cx="1981682" cy="1116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6951542" y="4933386"/>
            <a:ext cx="1980045" cy="1116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90952" y="194657"/>
            <a:ext cx="4435713" cy="669082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7107" tIns="71120" rIns="71120" bIns="71120" numCol="1" spcCol="1270" anchor="ctr" anchorCtr="0">
            <a:noAutofit/>
          </a:bodyPr>
          <a:lstStyle/>
          <a:p>
            <a:pPr lvl="0" defTabSz="0">
              <a:spcBef>
                <a:spcPct val="0"/>
              </a:spcBef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</p:spTree>
    <p:extLst>
      <p:ext uri="{BB962C8B-B14F-4D97-AF65-F5344CB8AC3E}">
        <p14:creationId xmlns:p14="http://schemas.microsoft.com/office/powerpoint/2010/main" val="5543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87413"/>
              </p:ext>
            </p:extLst>
          </p:nvPr>
        </p:nvGraphicFramePr>
        <p:xfrm>
          <a:off x="518692" y="1027132"/>
          <a:ext cx="8230439" cy="2926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1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音樂產業資源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羅可音樂工作室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陳勇成音樂工作室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禪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韻室內樂團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具體內容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商業音樂曲目選擇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商演音樂演奏技巧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商演音樂演奏風格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商演音樂演奏形式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商演所需展演能力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化妝造型、肢體開發、主持人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實務、執行企劃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4742905" y="4965145"/>
            <a:ext cx="1978838" cy="1116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2463583" y="4959821"/>
            <a:ext cx="1984001" cy="1116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229426" y="4951898"/>
            <a:ext cx="1984002" cy="1116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6955430" y="4795812"/>
            <a:ext cx="1978838" cy="111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90952" y="194657"/>
            <a:ext cx="4435713" cy="669082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7107" tIns="71120" rIns="71120" bIns="71120" numCol="1" spcCol="1270" anchor="ctr" anchorCtr="0">
            <a:noAutofit/>
          </a:bodyPr>
          <a:lstStyle/>
          <a:p>
            <a:pPr lvl="0" defTabSz="0">
              <a:spcBef>
                <a:spcPct val="0"/>
              </a:spcBef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</p:spTree>
    <p:extLst>
      <p:ext uri="{BB962C8B-B14F-4D97-AF65-F5344CB8AC3E}">
        <p14:creationId xmlns:p14="http://schemas.microsoft.com/office/powerpoint/2010/main" val="29589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58829"/>
              </p:ext>
            </p:extLst>
          </p:nvPr>
        </p:nvGraphicFramePr>
        <p:xfrm>
          <a:off x="518692" y="1027132"/>
          <a:ext cx="8230439" cy="26212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1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課程配套規劃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教師專業成長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透過特色課程的實施，提升教師研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發課程的能力。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設備改善提升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規劃增購音控台相關設備，以供學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生模擬展演所需。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企業鏈結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未來計畫能與商業表演公司、婚紗業者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合作與產業鏈結。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預期效益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學生能提升音樂專業知識能力以及演奏技能。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 algn="l" defTabSz="1244600">
                        <a:spcBef>
                          <a:spcPct val="0"/>
                        </a:spcBef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學生畢業後能有能力從事商業表演相關工作。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4690205" y="4604678"/>
            <a:ext cx="1971713" cy="1224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2464208" y="4959592"/>
            <a:ext cx="1980045" cy="1116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230045" y="4951677"/>
            <a:ext cx="1980044" cy="1116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020">
            <a:off x="6845845" y="4614906"/>
            <a:ext cx="2048001" cy="115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90952" y="194657"/>
            <a:ext cx="4435713" cy="669082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7107" tIns="71120" rIns="71120" bIns="71120" numCol="1" spcCol="1270" anchor="ctr" anchorCtr="0">
            <a:noAutofit/>
          </a:bodyPr>
          <a:lstStyle/>
          <a:p>
            <a:pPr lvl="0" defTabSz="0">
              <a:spcBef>
                <a:spcPct val="0"/>
              </a:spcBef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</p:spTree>
    <p:extLst>
      <p:ext uri="{BB962C8B-B14F-4D97-AF65-F5344CB8AC3E}">
        <p14:creationId xmlns:p14="http://schemas.microsoft.com/office/powerpoint/2010/main" val="1222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07007" y="173733"/>
            <a:ext cx="4880855" cy="634082"/>
          </a:xfrm>
        </p:spPr>
        <p:txBody>
          <a:bodyPr/>
          <a:lstStyle/>
          <a:p>
            <a:pPr algn="ctr"/>
            <a:r>
              <a:rPr lang="zh-TW" altLang="en-US" dirty="0" smtClean="0"/>
              <a:t>資料處理科特色課程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251520" y="1052736"/>
          <a:ext cx="87129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8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6387" y="253617"/>
            <a:ext cx="6347048" cy="634082"/>
          </a:xfrm>
        </p:spPr>
        <p:txBody>
          <a:bodyPr/>
          <a:lstStyle/>
          <a:p>
            <a:pPr algn="ctr"/>
            <a:r>
              <a:rPr lang="zh-TW" altLang="en-US" dirty="0"/>
              <a:t>電子商務</a:t>
            </a:r>
            <a:r>
              <a:rPr lang="zh-TW" altLang="en-US" dirty="0" smtClean="0"/>
              <a:t>科特色課程</a:t>
            </a:r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1475656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9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103</a:t>
            </a:r>
            <a:r>
              <a:rPr lang="zh-TW" altLang="en-US" dirty="0"/>
              <a:t>年度 </a:t>
            </a:r>
            <a:r>
              <a:rPr lang="en-US" altLang="zh-TW" dirty="0"/>
              <a:t>3D</a:t>
            </a:r>
            <a:r>
              <a:rPr lang="zh-TW" altLang="en-US" dirty="0"/>
              <a:t>列印課程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3789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3518385" cy="262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975"/>
            <a:ext cx="4762872" cy="4929188"/>
          </a:xfrm>
        </p:spPr>
        <p:txBody>
          <a:bodyPr/>
          <a:lstStyle/>
          <a:p>
            <a:r>
              <a:rPr lang="zh-TW" altLang="en-US" dirty="0" smtClean="0"/>
              <a:t>人形掃描模型製作，利用平板瞬間成為模型製作大師。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110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電子商務特色課程</a:t>
            </a:r>
            <a:endParaRPr lang="zh-TW" altLang="en-US" dirty="0"/>
          </a:p>
        </p:txBody>
      </p:sp>
      <p:pic>
        <p:nvPicPr>
          <p:cNvPr id="5" name="圖片 12" descr="https://scontent.xx.fbcdn.net/hphotos-xlp1/v/t1.0-9/12345655_1099046113448710_8156446402959361230_n.jpg?oh=04e63ac60fdacaae52bf78a0fd0c42eb&amp;oe=5735010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183" y="1052736"/>
            <a:ext cx="3744416" cy="281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7" descr="https://scontent.xx.fbcdn.net/hphotos-xat1/v/t1.0-9/12341499_1099046186782036_5044689355833375566_n.jpg?oh=df5df995df46210c5ddd09ca4869bcc1&amp;oe=572E7F0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72408" cy="275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12391423_1026717967350166_4938305542218608158_n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575684"/>
            <a:ext cx="3316535" cy="26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95536" y="1407981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微物攝影棚，拍攝小型商品的專業設備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1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38261"/>
            <a:ext cx="7772400" cy="1470025"/>
          </a:xfrm>
        </p:spPr>
        <p:txBody>
          <a:bodyPr/>
          <a:lstStyle/>
          <a:p>
            <a:r>
              <a:rPr lang="zh-TW" altLang="en-US" spc="0" dirty="0" smtClean="0">
                <a:ln>
                  <a:noFill/>
                </a:ln>
                <a:solidFill>
                  <a:schemeClr val="tx1"/>
                </a:solidFill>
              </a:rPr>
              <a:t>設計群</a:t>
            </a:r>
            <a:r>
              <a:rPr lang="en-US" altLang="zh-TW" spc="0" dirty="0" smtClean="0">
                <a:ln>
                  <a:noFill/>
                </a:ln>
                <a:solidFill>
                  <a:schemeClr val="tx1"/>
                </a:solidFill>
              </a:rPr>
              <a:t>-</a:t>
            </a:r>
            <a:r>
              <a:rPr lang="zh-TW" altLang="en-US" spc="0" dirty="0" smtClean="0">
                <a:ln>
                  <a:noFill/>
                </a:ln>
                <a:solidFill>
                  <a:schemeClr val="tx1"/>
                </a:solidFill>
              </a:rPr>
              <a:t>特色課程</a:t>
            </a:r>
            <a:endParaRPr lang="zh-TW" altLang="en-US" spc="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31950" y="2223441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n>
                  <a:noFill/>
                </a:ln>
                <a:solidFill>
                  <a:srgbClr val="C00000"/>
                </a:solidFill>
              </a:rPr>
              <a:t>「廣告模型製作」</a:t>
            </a:r>
            <a:endParaRPr lang="en-US" altLang="zh-TW" sz="4000" dirty="0" smtClean="0">
              <a:ln>
                <a:noFill/>
              </a:ln>
              <a:solidFill>
                <a:srgbClr val="C00000"/>
              </a:solidFill>
            </a:endParaRPr>
          </a:p>
          <a:p>
            <a:r>
              <a:rPr lang="zh-TW" altLang="en-US" sz="2800" dirty="0" smtClean="0">
                <a:ln>
                  <a:noFill/>
                </a:ln>
                <a:solidFill>
                  <a:schemeClr val="tx1"/>
                </a:solidFill>
              </a:rPr>
              <a:t>桃園市唯一通過教育部補助</a:t>
            </a:r>
            <a:endParaRPr lang="zh-TW" altLang="en-US" sz="2800" dirty="0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43107"/>
            <a:ext cx="5364331" cy="634082"/>
          </a:xfrm>
        </p:spPr>
        <p:txBody>
          <a:bodyPr/>
          <a:lstStyle/>
          <a:p>
            <a:pPr algn="ctr"/>
            <a:r>
              <a:rPr lang="zh-TW" altLang="en-US" dirty="0" smtClean="0"/>
              <a:t>虛擬商城操作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31360"/>
            <a:ext cx="8174492" cy="472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05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1" y="681841"/>
            <a:ext cx="2160241" cy="16201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621650"/>
            <a:ext cx="1920000" cy="144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302022"/>
            <a:ext cx="2232248" cy="16741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837731"/>
            <a:ext cx="2332957" cy="174971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60" y="4810769"/>
            <a:ext cx="2304416" cy="172831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99" y="3976208"/>
            <a:ext cx="2534751" cy="190106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36" y="2780928"/>
            <a:ext cx="2350740" cy="176305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251" y="3976208"/>
            <a:ext cx="3398314" cy="25487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3412"/>
          </a:xfrm>
        </p:spPr>
        <p:txBody>
          <a:bodyPr/>
          <a:lstStyle/>
          <a:p>
            <a:r>
              <a:rPr lang="zh-TW" altLang="en-US" dirty="0" smtClean="0"/>
              <a:t>與廣告設計科合作，讓</a:t>
            </a:r>
            <a:r>
              <a:rPr lang="en-US" altLang="zh-TW" dirty="0" smtClean="0"/>
              <a:t>3D</a:t>
            </a:r>
            <a:r>
              <a:rPr lang="zh-TW" altLang="en-US" dirty="0" smtClean="0"/>
              <a:t>列印有無限可能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69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94656"/>
            <a:ext cx="2915014" cy="194334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878" y="2429811"/>
            <a:ext cx="3650165" cy="24334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794" y="4436952"/>
            <a:ext cx="2959415" cy="19729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590" y="1448952"/>
            <a:ext cx="2942577" cy="196171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95861"/>
            <a:ext cx="3348372" cy="223224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1448952"/>
            <a:ext cx="1728192" cy="25922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91" y="4103999"/>
            <a:ext cx="3628587" cy="241905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2993792" cy="1995861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傳統童玩也可以用</a:t>
            </a:r>
            <a:r>
              <a:rPr lang="en-US" altLang="zh-TW" dirty="0" smtClean="0"/>
              <a:t>3D</a:t>
            </a:r>
            <a:r>
              <a:rPr lang="zh-TW" altLang="en-US" dirty="0" smtClean="0"/>
              <a:t>列印實現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10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USER\Downloads\photo\IMG_23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65158"/>
            <a:ext cx="4224469" cy="33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創意紙雕課程，創意無限發想</a:t>
            </a:r>
            <a:endParaRPr lang="zh-TW" altLang="en-US" dirty="0"/>
          </a:p>
        </p:txBody>
      </p:sp>
      <p:pic>
        <p:nvPicPr>
          <p:cNvPr id="1028" name="Picture 4" descr="\\psf\Home\Downloads\1102下午紙雕_97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96" y="1360657"/>
            <a:ext cx="4448494" cy="33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虛擬與時境，課堂上體驗。</a:t>
            </a:r>
            <a:endParaRPr lang="zh-TW" altLang="en-US" dirty="0"/>
          </a:p>
        </p:txBody>
      </p:sp>
      <p:pic>
        <p:nvPicPr>
          <p:cNvPr id="3" name="Picture 2" descr="\\psf\Home\Downloads\S__346440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5145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psf\Home\Downloads\S__346440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77287"/>
            <a:ext cx="4417109" cy="33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971600" y="537321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  <a:hlinkClick r:id="rId4"/>
              </a:rPr>
              <a:t>https://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  <a:hlinkClick r:id="rId4"/>
              </a:rPr>
              <a:t>www.facebook.com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  <a:hlinkClick r:id="rId4"/>
              </a:rPr>
              <a:t>/groups/376157439207437/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5931" y="49411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Facebook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紀錄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5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30361"/>
              </p:ext>
            </p:extLst>
          </p:nvPr>
        </p:nvGraphicFramePr>
        <p:xfrm>
          <a:off x="518692" y="1258357"/>
          <a:ext cx="8036010" cy="32190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9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特色課程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新娘整體造型設計</a:t>
                      </a:r>
                      <a:r>
                        <a:rPr lang="en-US" altLang="zh-TW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--</a:t>
                      </a:r>
                      <a:r>
                        <a:rPr lang="zh-TW" altLang="en-US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稼接睫毛</a:t>
                      </a:r>
                      <a:r>
                        <a:rPr lang="zh-TW" altLang="en-US" sz="20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94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實施概要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嫁接睫毛的事前準備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0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具體內容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事前準備。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工具擺放、清潔雙手、消毒工具。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清潔眼部、保護眼部。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填寫顧客資料卡。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9497">
            <a:off x="6739468" y="4851400"/>
            <a:ext cx="2043288" cy="114935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9497">
            <a:off x="255479" y="4851400"/>
            <a:ext cx="2043288" cy="114935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9497">
            <a:off x="4555068" y="4851400"/>
            <a:ext cx="2043288" cy="114935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9497">
            <a:off x="2407423" y="4851400"/>
            <a:ext cx="2043288" cy="11493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65129" y="215883"/>
            <a:ext cx="4879259" cy="669082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7107" tIns="71120" rIns="71120" bIns="71120" numCol="1" spcCol="1270" anchor="ctr" anchorCtr="0">
            <a:noAutofit/>
          </a:bodyPr>
          <a:lstStyle/>
          <a:p>
            <a:pPr lvl="0" defTabSz="0">
              <a:spcBef>
                <a:spcPct val="0"/>
              </a:spcBef>
              <a:tabLst>
                <a:tab pos="0" algn="l"/>
              </a:tabLst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時尚造型科特色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</p:spTree>
    <p:extLst>
      <p:ext uri="{BB962C8B-B14F-4D97-AF65-F5344CB8AC3E}">
        <p14:creationId xmlns:p14="http://schemas.microsoft.com/office/powerpoint/2010/main" val="14226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270234" y="163126"/>
            <a:ext cx="5686097" cy="698722"/>
            <a:chOff x="915791" y="1731294"/>
            <a:chExt cx="8493049" cy="86564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915791" y="1731294"/>
              <a:ext cx="7299941" cy="8656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 8"/>
            <p:cNvSpPr/>
            <p:nvPr/>
          </p:nvSpPr>
          <p:spPr>
            <a:xfrm>
              <a:off x="915791" y="1731294"/>
              <a:ext cx="8493049" cy="86564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7107" tIns="71120" rIns="71120" bIns="7112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時尚造型科特色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</a:t>
              </a:r>
              <a:r>
                <a:rPr kumimoji="0" lang="en-US" altLang="zh-TW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kumimoji="0" lang="zh-TW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稼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接睫毛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44838"/>
              </p:ext>
            </p:extLst>
          </p:nvPr>
        </p:nvGraphicFramePr>
        <p:xfrm>
          <a:off x="518692" y="1184782"/>
          <a:ext cx="8036010" cy="286169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9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3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特色課程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新娘整體造型設計</a:t>
                      </a:r>
                      <a:r>
                        <a:rPr lang="en-US" altLang="zh-TW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--</a:t>
                      </a:r>
                      <a:r>
                        <a:rPr lang="zh-TW" altLang="en-US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稼接睫毛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3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實施概要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認識睫毛生理學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9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具體內容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認識睫毛生理學。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事前準備。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清潔眼部、保護眼部。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418">
            <a:off x="2743200" y="4730749"/>
            <a:ext cx="1803400" cy="13525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418">
            <a:off x="495367" y="4730750"/>
            <a:ext cx="1803400" cy="13525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418">
            <a:off x="7099299" y="4730749"/>
            <a:ext cx="1803401" cy="13525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418">
            <a:off x="4927600" y="4765674"/>
            <a:ext cx="1803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36853"/>
              </p:ext>
            </p:extLst>
          </p:nvPr>
        </p:nvGraphicFramePr>
        <p:xfrm>
          <a:off x="518692" y="1216324"/>
          <a:ext cx="8036010" cy="279863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9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特色課程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新娘整體造型設計</a:t>
                      </a:r>
                      <a:r>
                        <a:rPr lang="en-US" altLang="zh-TW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--</a:t>
                      </a:r>
                      <a:r>
                        <a:rPr lang="zh-TW" altLang="en-US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稼接睫毛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實施概要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嫁接睫毛與種睫毛的差異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1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具體內容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稼接睫毛工具分析。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稼接睫毛與種睫毛差異。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工具使用技巧。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4905">
            <a:off x="2586632" y="4826000"/>
            <a:ext cx="1879600" cy="14097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4905">
            <a:off x="4694833" y="4826000"/>
            <a:ext cx="1879600" cy="14097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4905">
            <a:off x="6925733" y="4826000"/>
            <a:ext cx="1879600" cy="14097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4905">
            <a:off x="338667" y="4826000"/>
            <a:ext cx="1879600" cy="1409700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2270234" y="163126"/>
            <a:ext cx="5686097" cy="698722"/>
            <a:chOff x="915791" y="1731294"/>
            <a:chExt cx="8493049" cy="86564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矩形 16"/>
            <p:cNvSpPr/>
            <p:nvPr/>
          </p:nvSpPr>
          <p:spPr>
            <a:xfrm>
              <a:off x="915791" y="1731294"/>
              <a:ext cx="7299941" cy="8656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矩形 17"/>
            <p:cNvSpPr/>
            <p:nvPr/>
          </p:nvSpPr>
          <p:spPr>
            <a:xfrm>
              <a:off x="915791" y="1731294"/>
              <a:ext cx="8493049" cy="86564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7107" tIns="71120" rIns="71120" bIns="7112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時尚造型科特色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</a:t>
              </a:r>
              <a:r>
                <a:rPr kumimoji="0" lang="en-US" altLang="zh-TW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kumimoji="0" lang="zh-TW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稼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接睫毛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4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74536"/>
              </p:ext>
            </p:extLst>
          </p:nvPr>
        </p:nvGraphicFramePr>
        <p:xfrm>
          <a:off x="518692" y="1153252"/>
          <a:ext cx="8036010" cy="285118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9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3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特色課程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新娘整體造型設計</a:t>
                      </a:r>
                      <a:r>
                        <a:rPr lang="en-US" altLang="zh-TW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--</a:t>
                      </a:r>
                      <a:r>
                        <a:rPr lang="zh-TW" altLang="en-US" sz="2000" b="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稼接睫毛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7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實施概要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基楚眼形判斷與設計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0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具體內容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基礎眼型判斷。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基礎眼型設計。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居家保養的注意事項。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2768">
            <a:off x="6769290" y="4653891"/>
            <a:ext cx="1937982" cy="145348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2768">
            <a:off x="4572000" y="4653892"/>
            <a:ext cx="1937983" cy="14534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2768">
            <a:off x="2407950" y="4653891"/>
            <a:ext cx="1937982" cy="14534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2768">
            <a:off x="284838" y="4653890"/>
            <a:ext cx="1937983" cy="1453487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2270234" y="163126"/>
            <a:ext cx="5686097" cy="698722"/>
            <a:chOff x="915791" y="1731294"/>
            <a:chExt cx="8493049" cy="86564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" name="矩形 13"/>
            <p:cNvSpPr/>
            <p:nvPr/>
          </p:nvSpPr>
          <p:spPr>
            <a:xfrm>
              <a:off x="915791" y="1731294"/>
              <a:ext cx="7299941" cy="8656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915791" y="1731294"/>
              <a:ext cx="8493049" cy="86564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7107" tIns="71120" rIns="71120" bIns="7112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時尚造型科特色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</a:t>
              </a:r>
              <a:r>
                <a:rPr kumimoji="0" lang="en-US" altLang="zh-TW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kumimoji="0" lang="zh-TW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稼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接睫毛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3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315417" y="268744"/>
            <a:ext cx="5041824" cy="669082"/>
            <a:chOff x="915791" y="1731294"/>
            <a:chExt cx="7491537" cy="865647"/>
          </a:xfrm>
          <a:solidFill>
            <a:srgbClr val="9966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915791" y="1731294"/>
              <a:ext cx="7299941" cy="86564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 8"/>
            <p:cNvSpPr/>
            <p:nvPr/>
          </p:nvSpPr>
          <p:spPr>
            <a:xfrm>
              <a:off x="1107387" y="1731294"/>
              <a:ext cx="7299941" cy="8656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7107" tIns="71120" rIns="71120" bIns="71120" numCol="1" spcCol="1270" anchor="ctr" anchorCtr="0">
              <a:noAutofit/>
            </a:bodyPr>
            <a:lstStyle/>
            <a:p>
              <a:pPr marL="0" marR="0" lvl="0" indent="0" defTabSz="1244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事前準備：圍毛巾、膠帶黏貼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30" name="Picture 6" descr="C:\Users\郁嬋.apple\Desktop\優質化\老師\DSC_06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03787" y="2205294"/>
            <a:ext cx="5512176" cy="33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郁嬋.apple\Desktop\優質化\老師\DSC_067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13292" y="2060731"/>
            <a:ext cx="5533397" cy="36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0" dirty="0" smtClean="0">
                <a:ln>
                  <a:noFill/>
                </a:ln>
                <a:solidFill>
                  <a:schemeClr val="tx1"/>
                </a:solidFill>
              </a:rPr>
              <a:t>從小的食物模型製作</a:t>
            </a:r>
            <a:r>
              <a:rPr lang="en-US" altLang="zh-TW" b="0" dirty="0" smtClean="0">
                <a:ln>
                  <a:noFill/>
                </a:ln>
                <a:solidFill>
                  <a:schemeClr val="tx1"/>
                </a:solidFill>
              </a:rPr>
              <a:t>~</a:t>
            </a:r>
            <a:r>
              <a:rPr lang="zh-TW" altLang="en-US" sz="4000" b="0" dirty="0" smtClean="0">
                <a:ln>
                  <a:noFill/>
                </a:ln>
                <a:solidFill>
                  <a:schemeClr val="tx1"/>
                </a:solidFill>
              </a:rPr>
              <a:t>令人食指大動</a:t>
            </a:r>
            <a:endParaRPr lang="zh-TW" altLang="en-US" sz="4000" b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內容版面配置區 3" descr="1130518352_18946871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772816"/>
            <a:ext cx="9143999" cy="5256584"/>
          </a:xfrm>
        </p:spPr>
      </p:pic>
    </p:spTree>
    <p:extLst>
      <p:ext uri="{BB962C8B-B14F-4D97-AF65-F5344CB8AC3E}">
        <p14:creationId xmlns:p14="http://schemas.microsoft.com/office/powerpoint/2010/main" val="13844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189293" y="205683"/>
            <a:ext cx="4863148" cy="669082"/>
            <a:chOff x="915791" y="1731294"/>
            <a:chExt cx="7491537" cy="865647"/>
          </a:xfrm>
          <a:solidFill>
            <a:srgbClr val="9966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915791" y="1731294"/>
              <a:ext cx="7299941" cy="86564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 8"/>
            <p:cNvSpPr/>
            <p:nvPr/>
          </p:nvSpPr>
          <p:spPr>
            <a:xfrm>
              <a:off x="1107387" y="1731294"/>
              <a:ext cx="7299941" cy="8656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7107" tIns="71120" rIns="71120" bIns="7112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事前準備：戒台、睫毛準備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050" name="Picture 2" descr="C:\Users\郁嬋.apple\Desktop\優質化\老師\IMG_39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06921" y="1811563"/>
            <a:ext cx="5533397" cy="415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郁嬋.apple\Desktop\優質化\老師\IMG_39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47153" y="1811563"/>
            <a:ext cx="5533397" cy="415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315417" y="268744"/>
            <a:ext cx="5241521" cy="669082"/>
            <a:chOff x="915791" y="1731294"/>
            <a:chExt cx="7491537" cy="865647"/>
          </a:xfrm>
          <a:solidFill>
            <a:srgbClr val="9966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915791" y="1731294"/>
              <a:ext cx="7299941" cy="86564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 8"/>
            <p:cNvSpPr/>
            <p:nvPr/>
          </p:nvSpPr>
          <p:spPr>
            <a:xfrm>
              <a:off x="1107387" y="1731294"/>
              <a:ext cx="7299941" cy="8656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7107" tIns="71120" rIns="71120" bIns="7112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稼接睫毛：</a:t>
              </a: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技巧教學、實作練習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074" name="Picture 2" descr="C:\Users\郁嬋.apple\Desktop\優質化\老師\IMG_37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56" y="1119888"/>
            <a:ext cx="4628472" cy="34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郁嬋.apple\Desktop\優質化\老師\IMG_40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848" y="3074158"/>
            <a:ext cx="4717577" cy="35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315417" y="268744"/>
            <a:ext cx="4810597" cy="669082"/>
            <a:chOff x="915791" y="1731294"/>
            <a:chExt cx="7491537" cy="865647"/>
          </a:xfrm>
          <a:solidFill>
            <a:srgbClr val="9966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915791" y="1731294"/>
              <a:ext cx="7299941" cy="86564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 8"/>
            <p:cNvSpPr/>
            <p:nvPr/>
          </p:nvSpPr>
          <p:spPr>
            <a:xfrm>
              <a:off x="1107387" y="1731294"/>
              <a:ext cx="7299941" cy="8656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7107" tIns="71120" rIns="71120" bIns="7112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稼接睫毛：實作練習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099" name="Picture 3" descr="C:\Users\郁嬋.apple\Desktop\優質化\老師\IMG_39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93" y="1119889"/>
            <a:ext cx="4714036" cy="35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oogle雲端\時尚科\時尚科\美容科\105啟英時尚照片匯集\1051217真人嫁接睫毛\20161217_1518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045" y="2988860"/>
            <a:ext cx="4607140" cy="36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07228"/>
              </p:ext>
            </p:extLst>
          </p:nvPr>
        </p:nvGraphicFramePr>
        <p:xfrm>
          <a:off x="465138" y="1352713"/>
          <a:ext cx="8035925" cy="2735811"/>
        </p:xfrm>
        <a:graphic>
          <a:graphicData uri="http://schemas.openxmlformats.org/drawingml/2006/table">
            <a:tbl>
              <a:tblPr/>
              <a:tblGrid>
                <a:gridCol w="1593850">
                  <a:extLst>
                    <a:ext uri="{9D8B030D-6E8A-4147-A177-3AD203B41FA5}">
                      <a16:colId xmlns:a16="http://schemas.microsoft.com/office/drawing/2014/main" val="2754604083"/>
                    </a:ext>
                  </a:extLst>
                </a:gridCol>
                <a:gridCol w="6442075">
                  <a:extLst>
                    <a:ext uri="{9D8B030D-6E8A-4147-A177-3AD203B41FA5}">
                      <a16:colId xmlns:a16="http://schemas.microsoft.com/office/drawing/2014/main" val="3223525364"/>
                    </a:ext>
                  </a:extLst>
                </a:gridCol>
              </a:tblGrid>
              <a:tr h="4683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特色課程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北京獅與雜技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基本步法練習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00753"/>
                  </a:ext>
                </a:extLst>
              </a:tr>
              <a:tr h="4823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實施概要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基本步法練習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21857"/>
                  </a:ext>
                </a:extLst>
              </a:tr>
              <a:tr h="178510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具體內容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安全事項講解。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基本伸展及暖身。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基本步法練習（一）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馬步深蹲、馬步跳。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700702"/>
                  </a:ext>
                </a:extLst>
              </a:tr>
            </a:tbl>
          </a:graphicData>
        </a:graphic>
      </p:graphicFrame>
      <p:pic>
        <p:nvPicPr>
          <p:cNvPr id="18454" name="Picture 22" descr="S__330149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71480">
            <a:off x="831850" y="4932363"/>
            <a:ext cx="2266950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S__3301494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13503">
            <a:off x="3548063" y="4806950"/>
            <a:ext cx="22669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6" name="Picture 24" descr="S__3301493"/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46176">
            <a:off x="6164263" y="4776788"/>
            <a:ext cx="22669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291254" y="215883"/>
            <a:ext cx="4879259" cy="669082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7107" tIns="71120" rIns="71120" bIns="71120" numCol="1" spcCol="1270" anchor="ctr" anchorCtr="0">
            <a:noAutofit/>
          </a:bodyPr>
          <a:lstStyle/>
          <a:p>
            <a:pPr lvl="0" defTabSz="0">
              <a:spcBef>
                <a:spcPct val="0"/>
              </a:spcBef>
              <a:tabLst>
                <a:tab pos="0" algn="l"/>
              </a:tabLst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表演藝術科特色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</p:spTree>
    <p:extLst>
      <p:ext uri="{BB962C8B-B14F-4D97-AF65-F5344CB8AC3E}">
        <p14:creationId xmlns:p14="http://schemas.microsoft.com/office/powerpoint/2010/main" val="2563484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63454"/>
              </p:ext>
            </p:extLst>
          </p:nvPr>
        </p:nvGraphicFramePr>
        <p:xfrm>
          <a:off x="601663" y="1300163"/>
          <a:ext cx="8035925" cy="2981653"/>
        </p:xfrm>
        <a:graphic>
          <a:graphicData uri="http://schemas.openxmlformats.org/drawingml/2006/table">
            <a:tbl>
              <a:tblPr/>
              <a:tblGrid>
                <a:gridCol w="1593850">
                  <a:extLst>
                    <a:ext uri="{9D8B030D-6E8A-4147-A177-3AD203B41FA5}">
                      <a16:colId xmlns:a16="http://schemas.microsoft.com/office/drawing/2014/main" val="1885290082"/>
                    </a:ext>
                  </a:extLst>
                </a:gridCol>
                <a:gridCol w="6442075">
                  <a:extLst>
                    <a:ext uri="{9D8B030D-6E8A-4147-A177-3AD203B41FA5}">
                      <a16:colId xmlns:a16="http://schemas.microsoft.com/office/drawing/2014/main" val="3045678466"/>
                    </a:ext>
                  </a:extLst>
                </a:gridCol>
              </a:tblGrid>
              <a:tr h="4460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特色課程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北京獅與雜技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kumimoji="0" lang="zh-TW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基本步法練習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420856"/>
                  </a:ext>
                </a:extLst>
              </a:tr>
              <a:tr h="4924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實施概要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</a:t>
                      </a:r>
                      <a:r>
                        <a:rPr kumimoji="0" lang="zh-TW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步法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練習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09549"/>
                  </a:ext>
                </a:extLst>
              </a:tr>
              <a:tr h="2043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具體內容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安全事項講解。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暖身。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基本步法練習（二）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叉腿、叉腿起身。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獅衣穿著解說。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883481"/>
                  </a:ext>
                </a:extLst>
              </a:tr>
            </a:tbl>
          </a:graphicData>
        </a:graphic>
      </p:graphicFrame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251075" y="301625"/>
            <a:ext cx="5757807" cy="642938"/>
          </a:xfrm>
          <a:prstGeom prst="rect">
            <a:avLst/>
          </a:pr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ctr" latinLnBrk="0" hangingPunct="1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表演藝術科特色課程</a:t>
            </a:r>
            <a:r>
              <a:rPr kumimoji="1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北京獅與雜技</a:t>
            </a:r>
          </a:p>
        </p:txBody>
      </p:sp>
      <p:pic>
        <p:nvPicPr>
          <p:cNvPr id="20508" name="Picture 28" descr="DSC0767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26693">
            <a:off x="519113" y="4940300"/>
            <a:ext cx="22669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9" name="Picture 29" descr="DSC0767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02267">
            <a:off x="3451225" y="4775200"/>
            <a:ext cx="22669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DSC0768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52672">
            <a:off x="6264275" y="4899025"/>
            <a:ext cx="22669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53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09059"/>
              </p:ext>
            </p:extLst>
          </p:nvPr>
        </p:nvGraphicFramePr>
        <p:xfrm>
          <a:off x="465138" y="1312863"/>
          <a:ext cx="8035925" cy="2871130"/>
        </p:xfrm>
        <a:graphic>
          <a:graphicData uri="http://schemas.openxmlformats.org/drawingml/2006/table">
            <a:tbl>
              <a:tblPr/>
              <a:tblGrid>
                <a:gridCol w="1593850">
                  <a:extLst>
                    <a:ext uri="{9D8B030D-6E8A-4147-A177-3AD203B41FA5}">
                      <a16:colId xmlns:a16="http://schemas.microsoft.com/office/drawing/2014/main" val="2679500760"/>
                    </a:ext>
                  </a:extLst>
                </a:gridCol>
                <a:gridCol w="6442075">
                  <a:extLst>
                    <a:ext uri="{9D8B030D-6E8A-4147-A177-3AD203B41FA5}">
                      <a16:colId xmlns:a16="http://schemas.microsoft.com/office/drawing/2014/main" val="1727852817"/>
                    </a:ext>
                  </a:extLst>
                </a:gridCol>
              </a:tblGrid>
              <a:tr h="477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特色課程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北京獅與雜技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0" lang="zh-TW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基本步法練習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027198"/>
                  </a:ext>
                </a:extLst>
              </a:tr>
              <a:tr h="4374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實施概要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基本步法練習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18773"/>
                  </a:ext>
                </a:extLst>
              </a:tr>
              <a:tr h="1955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具體內容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安全事項講解。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暖身。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基本步法練習（三）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弓箭步、跑步。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四）獅頭及獅身之保養及保存法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595982"/>
                  </a:ext>
                </a:extLst>
              </a:tr>
            </a:tbl>
          </a:graphicData>
        </a:graphic>
      </p:graphicFrame>
      <p:pic>
        <p:nvPicPr>
          <p:cNvPr id="22551" name="Picture 23" descr="S__330148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72483">
            <a:off x="504825" y="4803775"/>
            <a:ext cx="22669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2" name="Picture 24" descr="S__3301490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05181">
            <a:off x="3384550" y="4803775"/>
            <a:ext cx="22669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3" name="Picture 25" descr="DSC07669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29935">
            <a:off x="6194425" y="4721225"/>
            <a:ext cx="22669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51075" y="301625"/>
            <a:ext cx="5757807" cy="642938"/>
          </a:xfrm>
          <a:prstGeom prst="rect">
            <a:avLst/>
          </a:pr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ctr" latinLnBrk="0" hangingPunct="1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表演藝術科特色課程</a:t>
            </a:r>
            <a:r>
              <a:rPr kumimoji="1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北京獅與雜技</a:t>
            </a:r>
          </a:p>
        </p:txBody>
      </p:sp>
    </p:spTree>
    <p:extLst>
      <p:ext uri="{BB962C8B-B14F-4D97-AF65-F5344CB8AC3E}">
        <p14:creationId xmlns:p14="http://schemas.microsoft.com/office/powerpoint/2010/main" val="64049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319338" y="425450"/>
            <a:ext cx="5143007" cy="615074"/>
          </a:xfrm>
          <a:prstGeom prst="rect">
            <a:avLst/>
          </a:pr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基本步法練習</a:t>
            </a:r>
            <a:r>
              <a:rPr kumimoji="1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1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馬步深蹲、馬步跳</a:t>
            </a:r>
          </a:p>
        </p:txBody>
      </p:sp>
      <p:pic>
        <p:nvPicPr>
          <p:cNvPr id="26633" name="Picture 9" descr="S__330149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50" y="1487488"/>
            <a:ext cx="4125913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S__32115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3741738"/>
            <a:ext cx="4044950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7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68319" y="336192"/>
            <a:ext cx="4983819" cy="557187"/>
          </a:xfrm>
          <a:prstGeom prst="rect">
            <a:avLst/>
          </a:pr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基本步法練習</a:t>
            </a:r>
            <a:r>
              <a:rPr kumimoji="1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叉腿、叉腿起身</a:t>
            </a:r>
          </a:p>
        </p:txBody>
      </p:sp>
      <p:pic>
        <p:nvPicPr>
          <p:cNvPr id="28678" name="Picture 6" descr="DSC076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1227138"/>
            <a:ext cx="4318000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DSC0767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13" y="3563938"/>
            <a:ext cx="4318000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40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347913" y="342900"/>
            <a:ext cx="4925246" cy="539969"/>
          </a:xfrm>
          <a:prstGeom prst="rect">
            <a:avLst/>
          </a:pr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基本步法練習（三）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弓箭步、跑步</a:t>
            </a:r>
          </a:p>
        </p:txBody>
      </p:sp>
      <p:pic>
        <p:nvPicPr>
          <p:cNvPr id="30726" name="Picture 6" descr="S__330149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624013"/>
            <a:ext cx="4154488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DSC0766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525" y="3617913"/>
            <a:ext cx="4318000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8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39828" y="5901173"/>
            <a:ext cx="3572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啟 英 高 中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 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 教務處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32068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桃園市中壢區中園路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447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號</a:t>
            </a:r>
            <a:b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電話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：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03-452-3036 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轉 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212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34149" y="2627964"/>
            <a:ext cx="3475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謝謝聆聽</a:t>
            </a:r>
            <a:r>
              <a:rPr kumimoji="0" lang="en-US" altLang="zh-TW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8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0" dirty="0" smtClean="0">
                <a:ln>
                  <a:noFill/>
                </a:ln>
                <a:solidFill>
                  <a:schemeClr val="tx1"/>
                </a:solidFill>
              </a:rPr>
              <a:t>等身公仔模型製作</a:t>
            </a:r>
            <a:r>
              <a:rPr lang="en-US" altLang="zh-TW" b="0" dirty="0" smtClean="0">
                <a:ln>
                  <a:noFill/>
                </a:ln>
                <a:solidFill>
                  <a:schemeClr val="tx1"/>
                </a:solidFill>
              </a:rPr>
              <a:t>~</a:t>
            </a:r>
            <a:r>
              <a:rPr lang="zh-TW" altLang="en-US" sz="3600" b="0" dirty="0" smtClean="0">
                <a:ln>
                  <a:noFill/>
                </a:ln>
                <a:solidFill>
                  <a:schemeClr val="tx1"/>
                </a:solidFill>
              </a:rPr>
              <a:t>營造歡樂氣氛</a:t>
            </a:r>
            <a:endParaRPr lang="zh-TW" altLang="en-US" sz="3600" b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內容版面配置區 3" descr="1130518352_1894687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44825"/>
            <a:ext cx="9143999" cy="5013176"/>
          </a:xfrm>
        </p:spPr>
      </p:pic>
    </p:spTree>
    <p:extLst>
      <p:ext uri="{BB962C8B-B14F-4D97-AF65-F5344CB8AC3E}">
        <p14:creationId xmlns:p14="http://schemas.microsoft.com/office/powerpoint/2010/main" val="16364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0" dirty="0" smtClean="0">
                <a:ln>
                  <a:noFill/>
                </a:ln>
                <a:solidFill>
                  <a:schemeClr val="tx1"/>
                </a:solidFill>
              </a:rPr>
              <a:t>到大的廣告模型製作</a:t>
            </a:r>
            <a:r>
              <a:rPr lang="en-US" altLang="zh-TW" b="0" dirty="0" smtClean="0">
                <a:ln>
                  <a:noFill/>
                </a:ln>
                <a:solidFill>
                  <a:schemeClr val="tx1"/>
                </a:solidFill>
              </a:rPr>
              <a:t>~</a:t>
            </a:r>
            <a:r>
              <a:rPr lang="zh-TW" altLang="en-US" sz="3600" b="0" dirty="0" smtClean="0">
                <a:ln>
                  <a:noFill/>
                </a:ln>
                <a:solidFill>
                  <a:schemeClr val="tx1"/>
                </a:solidFill>
              </a:rPr>
              <a:t>霸氣登場</a:t>
            </a:r>
            <a:endParaRPr lang="zh-TW" altLang="en-US" sz="3600" b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內容版面配置區 3" descr="1130518352_18946871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72816"/>
            <a:ext cx="9132506" cy="5085184"/>
          </a:xfrm>
        </p:spPr>
      </p:pic>
    </p:spTree>
    <p:extLst>
      <p:ext uri="{BB962C8B-B14F-4D97-AF65-F5344CB8AC3E}">
        <p14:creationId xmlns:p14="http://schemas.microsoft.com/office/powerpoint/2010/main" val="9456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0" dirty="0" smtClean="0">
                <a:ln>
                  <a:noFill/>
                </a:ln>
                <a:solidFill>
                  <a:schemeClr val="tx1"/>
                </a:solidFill>
              </a:rPr>
              <a:t>課程從手繪草圖發想開始</a:t>
            </a:r>
            <a:r>
              <a:rPr lang="en-US" altLang="zh-TW" sz="3600" b="0" dirty="0" smtClean="0">
                <a:ln>
                  <a:noFill/>
                </a:ln>
                <a:solidFill>
                  <a:schemeClr val="tx1"/>
                </a:solidFill>
              </a:rPr>
              <a:t>~</a:t>
            </a:r>
            <a:r>
              <a:rPr lang="zh-TW" altLang="en-US" sz="3600" b="0" dirty="0" smtClean="0">
                <a:ln>
                  <a:noFill/>
                </a:ln>
                <a:solidFill>
                  <a:schemeClr val="tx1"/>
                </a:solidFill>
              </a:rPr>
              <a:t> 三視圖</a:t>
            </a:r>
            <a:endParaRPr lang="zh-TW" altLang="en-US" sz="3600" b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內容版面配置區 3" descr="1130518352_18946871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1369"/>
            <a:ext cx="9132506" cy="4468077"/>
          </a:xfrm>
        </p:spPr>
      </p:pic>
    </p:spTree>
    <p:extLst>
      <p:ext uri="{BB962C8B-B14F-4D97-AF65-F5344CB8AC3E}">
        <p14:creationId xmlns:p14="http://schemas.microsoft.com/office/powerpoint/2010/main" val="32217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b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4000" b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電腦建模 → </a:t>
            </a:r>
            <a:r>
              <a:rPr lang="en-US" altLang="zh-TW" sz="4000" b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4000" b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 </a:t>
            </a:r>
            <a:r>
              <a:rPr lang="en-US" altLang="zh-TW" sz="3600" b="0" dirty="0" smtClean="0">
                <a:ln>
                  <a:noFill/>
                </a:ln>
                <a:solidFill>
                  <a:schemeClr val="tx1"/>
                </a:solidFill>
              </a:rPr>
              <a:t>(</a:t>
            </a:r>
            <a:r>
              <a:rPr lang="zh-TW" altLang="en-US" sz="3600" b="0" dirty="0" smtClean="0">
                <a:ln>
                  <a:noFill/>
                </a:ln>
                <a:solidFill>
                  <a:schemeClr val="tx1"/>
                </a:solidFill>
              </a:rPr>
              <a:t>小樣</a:t>
            </a:r>
            <a:r>
              <a:rPr lang="en-US" altLang="zh-TW" sz="3600" b="0" dirty="0" smtClean="0">
                <a:ln>
                  <a:noFill/>
                </a:ln>
                <a:solidFill>
                  <a:schemeClr val="tx1"/>
                </a:solidFill>
              </a:rPr>
              <a:t>)</a:t>
            </a:r>
            <a:endParaRPr lang="zh-TW" altLang="en-US" sz="3600" b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相關圖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11" b="12989"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33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451" y="404664"/>
            <a:ext cx="5069843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0" dirty="0" smtClean="0">
                <a:ln>
                  <a:noFill/>
                </a:ln>
                <a:solidFill>
                  <a:schemeClr val="tx1"/>
                </a:solidFill>
              </a:rPr>
              <a:t>級放</a:t>
            </a:r>
            <a:r>
              <a:rPr lang="zh-TW" altLang="en-US" sz="3600" b="0" dirty="0" smtClean="0">
                <a:ln>
                  <a:noFill/>
                </a:ln>
                <a:solidFill>
                  <a:schemeClr val="tx1"/>
                </a:solidFill>
              </a:rPr>
              <a:t>→ 大型模型製作</a:t>
            </a:r>
            <a:endParaRPr lang="zh-TW" altLang="en-US" sz="3600" b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相關圖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29042" cy="508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1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7944" y="2060848"/>
            <a:ext cx="4752528" cy="3456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0" dirty="0" smtClean="0">
                <a:ln>
                  <a:noFill/>
                </a:ln>
                <a:solidFill>
                  <a:schemeClr val="tx1"/>
                </a:solidFill>
              </a:rPr>
              <a:t>廣告模型製作</a:t>
            </a:r>
            <a:r>
              <a:rPr lang="en-US" altLang="zh-TW" sz="3200" b="0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en-US" altLang="zh-TW" sz="3200" b="0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zh-TW" altLang="en-US" sz="3200" b="0" dirty="0" smtClean="0">
                <a:ln>
                  <a:noFill/>
                </a:ln>
                <a:solidFill>
                  <a:schemeClr val="tx1"/>
                </a:solidFill>
              </a:rPr>
              <a:t>體現真正的商業價值</a:t>
            </a:r>
            <a:endParaRPr lang="zh-TW" altLang="en-US" sz="3200" dirty="0"/>
          </a:p>
        </p:txBody>
      </p:sp>
      <p:pic>
        <p:nvPicPr>
          <p:cNvPr id="4" name="內容版面配置區 3" descr="4a6860ff1970f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18117"/>
            <a:ext cx="3779912" cy="5039883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53186" y="404664"/>
            <a:ext cx="67935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微軟正黑體" panose="020B0604030504040204" pitchFamily="34" charset="-120"/>
                <a:cs typeface="+mn-cs"/>
              </a:rPr>
              <a:t>歡迎加入啟英高中設計群的行列</a:t>
            </a: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6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佈景主題1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佈景主題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3218</TotalTime>
  <Words>1443</Words>
  <Application>Microsoft Office PowerPoint</Application>
  <PresentationFormat>如螢幕大小 (4:3)</PresentationFormat>
  <Paragraphs>194</Paragraphs>
  <Slides>39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39</vt:i4>
      </vt:variant>
    </vt:vector>
  </HeadingPairs>
  <TitlesOfParts>
    <vt:vector size="53" baseType="lpstr">
      <vt:lpstr>黑体</vt:lpstr>
      <vt:lpstr>微軟正黑體</vt:lpstr>
      <vt:lpstr>新細明體</vt:lpstr>
      <vt:lpstr>標楷體</vt:lpstr>
      <vt:lpstr>Arial</vt:lpstr>
      <vt:lpstr>Calibri</vt:lpstr>
      <vt:lpstr>Calibri Light</vt:lpstr>
      <vt:lpstr>Microsoft Sans Serif</vt:lpstr>
      <vt:lpstr>Trebuchet MS</vt:lpstr>
      <vt:lpstr>Verdana</vt:lpstr>
      <vt:lpstr>Office 佈景主題</vt:lpstr>
      <vt:lpstr>佈景主題1</vt:lpstr>
      <vt:lpstr>佈景主題3</vt:lpstr>
      <vt:lpstr>1_Office 佈景主題</vt:lpstr>
      <vt:lpstr>啟英高中  特色課程簡介</vt:lpstr>
      <vt:lpstr>設計群-特色課程</vt:lpstr>
      <vt:lpstr>從小的食物模型製作~令人食指大動</vt:lpstr>
      <vt:lpstr>等身公仔模型製作~營造歡樂氣氛</vt:lpstr>
      <vt:lpstr>到大的廣告模型製作~霸氣登場</vt:lpstr>
      <vt:lpstr>課程從手繪草圖發想開始~ 三視圖</vt:lpstr>
      <vt:lpstr>3D電腦建模 → 3D列印 (小樣)</vt:lpstr>
      <vt:lpstr>級放→ 大型模型製作</vt:lpstr>
      <vt:lpstr>廣告模型製作 體現真正的商業價值</vt:lpstr>
      <vt:lpstr>PowerPoint 簡報</vt:lpstr>
      <vt:lpstr>課程研發與社區資源與產業結合:     距離學校12分鐘車程的婚紗一條街</vt:lpstr>
      <vt:lpstr>PowerPoint 簡報</vt:lpstr>
      <vt:lpstr>PowerPoint 簡報</vt:lpstr>
      <vt:lpstr>PowerPoint 簡報</vt:lpstr>
      <vt:lpstr>PowerPoint 簡報</vt:lpstr>
      <vt:lpstr>資料處理科特色課程</vt:lpstr>
      <vt:lpstr>電子商務科特色課程</vt:lpstr>
      <vt:lpstr>103年度 3D列印課程</vt:lpstr>
      <vt:lpstr>電子商務特色課程</vt:lpstr>
      <vt:lpstr>虛擬商城操作</vt:lpstr>
      <vt:lpstr>與廣告設計科合作，讓3D列印有無限可能</vt:lpstr>
      <vt:lpstr>傳統童玩也可以用3D列印實現</vt:lpstr>
      <vt:lpstr>創意紙雕課程，創意無限發想</vt:lpstr>
      <vt:lpstr>虛擬與時境，課堂上體驗。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葉俞佛</dc:creator>
  <cp:lastModifiedBy>user</cp:lastModifiedBy>
  <cp:revision>229</cp:revision>
  <cp:lastPrinted>2015-12-06T23:19:56Z</cp:lastPrinted>
  <dcterms:created xsi:type="dcterms:W3CDTF">2013-12-04T06:32:35Z</dcterms:created>
  <dcterms:modified xsi:type="dcterms:W3CDTF">2016-12-23T08:18:29Z</dcterms:modified>
</cp:coreProperties>
</file>