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1" r:id="rId5"/>
    <p:sldId id="258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82" r:id="rId20"/>
    <p:sldId id="283" r:id="rId21"/>
    <p:sldId id="284" r:id="rId22"/>
    <p:sldId id="285" r:id="rId23"/>
    <p:sldId id="287" r:id="rId24"/>
    <p:sldId id="288" r:id="rId25"/>
    <p:sldId id="289" r:id="rId26"/>
    <p:sldId id="279" r:id="rId27"/>
    <p:sldId id="291" r:id="rId28"/>
    <p:sldId id="292" r:id="rId29"/>
    <p:sldId id="293" r:id="rId30"/>
    <p:sldId id="294" r:id="rId31"/>
    <p:sldId id="295" r:id="rId32"/>
    <p:sldId id="296" r:id="rId33"/>
    <p:sldId id="281" r:id="rId34"/>
    <p:sldId id="304" r:id="rId35"/>
    <p:sldId id="305" r:id="rId36"/>
    <p:sldId id="306" r:id="rId37"/>
    <p:sldId id="298" r:id="rId38"/>
    <p:sldId id="299" r:id="rId39"/>
    <p:sldId id="302" r:id="rId40"/>
    <p:sldId id="30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600"/>
    <a:srgbClr val="EE7D00"/>
    <a:srgbClr val="609600"/>
    <a:srgbClr val="552579"/>
    <a:srgbClr val="FF9E1D"/>
    <a:srgbClr val="D68B1C"/>
    <a:srgbClr val="6CA800"/>
    <a:srgbClr val="2597FF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3065" y="4039820"/>
            <a:ext cx="5650085" cy="106893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3066" y="5108755"/>
            <a:ext cx="5640934" cy="10689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609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4"/>
            <a:ext cx="8229600" cy="45811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3970330"/>
          </a:xfrm>
        </p:spPr>
        <p:txBody>
          <a:bodyPr/>
          <a:lstStyle>
            <a:lvl1pPr>
              <a:defRPr sz="2800">
                <a:solidFill>
                  <a:srgbClr val="253600"/>
                </a:solidFill>
              </a:defRPr>
            </a:lvl1pPr>
            <a:lvl2pPr>
              <a:defRPr>
                <a:solidFill>
                  <a:srgbClr val="253600"/>
                </a:solidFill>
              </a:defRPr>
            </a:lvl2pPr>
            <a:lvl3pPr>
              <a:defRPr>
                <a:solidFill>
                  <a:srgbClr val="253600"/>
                </a:solidFill>
              </a:defRPr>
            </a:lvl3pPr>
            <a:lvl4pPr>
              <a:defRPr>
                <a:solidFill>
                  <a:srgbClr val="253600"/>
                </a:solidFill>
              </a:defRPr>
            </a:lvl4pPr>
            <a:lvl5pPr>
              <a:defRPr>
                <a:solidFill>
                  <a:srgbClr val="2536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687172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291130"/>
            <a:ext cx="6871724" cy="4428445"/>
          </a:xfrm>
        </p:spPr>
        <p:txBody>
          <a:bodyPr/>
          <a:lstStyle>
            <a:lvl1pPr>
              <a:defRPr sz="2800">
                <a:solidFill>
                  <a:srgbClr val="253600"/>
                </a:solidFill>
              </a:defRPr>
            </a:lvl1pPr>
            <a:lvl2pPr>
              <a:defRPr>
                <a:solidFill>
                  <a:srgbClr val="253600"/>
                </a:solidFill>
              </a:defRPr>
            </a:lvl2pPr>
            <a:lvl3pPr>
              <a:defRPr>
                <a:solidFill>
                  <a:srgbClr val="253600"/>
                </a:solidFill>
              </a:defRPr>
            </a:lvl3pPr>
            <a:lvl4pPr>
              <a:defRPr>
                <a:solidFill>
                  <a:srgbClr val="253600"/>
                </a:solidFill>
              </a:defRPr>
            </a:lvl4pPr>
            <a:lvl5pPr>
              <a:defRPr>
                <a:solidFill>
                  <a:srgbClr val="2536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53218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749244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9E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379107"/>
            <a:ext cx="4040188" cy="3035058"/>
          </a:xfrm>
        </p:spPr>
        <p:txBody>
          <a:bodyPr/>
          <a:lstStyle>
            <a:lvl1pPr>
              <a:defRPr sz="2400">
                <a:solidFill>
                  <a:srgbClr val="253600"/>
                </a:solidFill>
              </a:defRPr>
            </a:lvl1pPr>
            <a:lvl2pPr>
              <a:defRPr sz="2000">
                <a:solidFill>
                  <a:srgbClr val="253600"/>
                </a:solidFill>
              </a:defRPr>
            </a:lvl2pPr>
            <a:lvl3pPr>
              <a:defRPr sz="1800">
                <a:solidFill>
                  <a:srgbClr val="253600"/>
                </a:solidFill>
              </a:defRPr>
            </a:lvl3pPr>
            <a:lvl4pPr>
              <a:defRPr sz="1600">
                <a:solidFill>
                  <a:srgbClr val="253600"/>
                </a:solidFill>
              </a:defRPr>
            </a:lvl4pPr>
            <a:lvl5pPr>
              <a:defRPr sz="1600">
                <a:solidFill>
                  <a:srgbClr val="2536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74924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9E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379107"/>
            <a:ext cx="4041775" cy="3035058"/>
          </a:xfrm>
        </p:spPr>
        <p:txBody>
          <a:bodyPr/>
          <a:lstStyle>
            <a:lvl1pPr>
              <a:defRPr sz="2400">
                <a:solidFill>
                  <a:srgbClr val="253600"/>
                </a:solidFill>
              </a:defRPr>
            </a:lvl1pPr>
            <a:lvl2pPr>
              <a:defRPr sz="2000">
                <a:solidFill>
                  <a:srgbClr val="253600"/>
                </a:solidFill>
              </a:defRPr>
            </a:lvl2pPr>
            <a:lvl3pPr>
              <a:defRPr sz="1800">
                <a:solidFill>
                  <a:srgbClr val="253600"/>
                </a:solidFill>
              </a:defRPr>
            </a:lvl3pPr>
            <a:lvl4pPr>
              <a:defRPr sz="1600">
                <a:solidFill>
                  <a:srgbClr val="253600"/>
                </a:solidFill>
              </a:defRPr>
            </a:lvl4pPr>
            <a:lvl5pPr>
              <a:defRPr sz="1600">
                <a:solidFill>
                  <a:srgbClr val="2536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3065" y="3887114"/>
            <a:ext cx="5497380" cy="1679755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復旦高級中學</a:t>
            </a:r>
            <a:b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學科特色簡介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人類與環境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環境汙染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>
              <a:solidFill>
                <a:srgbClr val="609600"/>
              </a:solidFill>
            </a:endParaRPr>
          </a:p>
        </p:txBody>
      </p:sp>
      <p:pic>
        <p:nvPicPr>
          <p:cNvPr id="4" name="圖片 3" descr="https://fbcdn-sphotos-g-a.akamaihd.net/hphotos-ak-xft1/v/t34.0-12/12233285_896373013804236_1810617805_n.jpg?oh=2f057e22c3276295d36ae99e61bdcee5&amp;oe=5646FEA4&amp;__gda__=1447475668_74a1dd76267ad31e968dfaaab1582b6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1901950"/>
            <a:ext cx="7329840" cy="4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6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 descr="跨班選修20160225_13485766_0007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1596540"/>
            <a:ext cx="3501735" cy="4955087"/>
          </a:xfrm>
          <a:prstGeom prst="rect">
            <a:avLst/>
          </a:prstGeom>
        </p:spPr>
      </p:pic>
      <p:pic>
        <p:nvPicPr>
          <p:cNvPr id="6" name="圖片 5" descr="跨班選修20160225_13490415_0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1654147"/>
            <a:ext cx="3462783" cy="4899967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人類與環境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微生物的應用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solidFill>
                <a:srgbClr val="609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人類與環境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基因轉殖技術</a:t>
            </a:r>
            <a:r>
              <a:rPr lang="en-US" altLang="zh-TW" sz="36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solidFill>
                <a:srgbClr val="609600"/>
              </a:solidFill>
            </a:endParaRPr>
          </a:p>
        </p:txBody>
      </p:sp>
      <p:pic>
        <p:nvPicPr>
          <p:cNvPr id="8" name="Picture 2" descr="F:\多元選修\IMAG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2054655"/>
            <a:ext cx="7445016" cy="38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生活攝影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外拍習作</a:t>
            </a:r>
            <a:r>
              <a:rPr lang="en-US" altLang="zh-TW" sz="40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>
              <a:solidFill>
                <a:srgbClr val="609600"/>
              </a:solidFill>
            </a:endParaRPr>
          </a:p>
        </p:txBody>
      </p:sp>
      <p:pic>
        <p:nvPicPr>
          <p:cNvPr id="4" name="圖片 3" descr="IMG_6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49243"/>
            <a:ext cx="3679778" cy="510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IMG_3191.JPG"/>
          <p:cNvPicPr>
            <a:picLocks noChangeAspect="1"/>
          </p:cNvPicPr>
          <p:nvPr/>
        </p:nvPicPr>
        <p:blipFill>
          <a:blip r:embed="rId3" cstate="print"/>
          <a:srcRect t="6951" r="8967" b="-2499"/>
          <a:stretch>
            <a:fillRect/>
          </a:stretch>
        </p:blipFill>
        <p:spPr>
          <a:xfrm>
            <a:off x="848523" y="1848634"/>
            <a:ext cx="3696958" cy="5108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9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生活攝影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優選同學作品賞析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6096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2101292"/>
            <a:ext cx="6413610" cy="451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5488230" y="2360065"/>
            <a:ext cx="290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高二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257</a:t>
            </a:r>
            <a:r>
              <a:rPr lang="zh-TW" altLang="zh-TW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班</a:t>
            </a:r>
            <a:r>
              <a:rPr lang="zh-TW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 </a:t>
            </a:r>
            <a:r>
              <a:rPr lang="zh-TW" altLang="zh-TW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李</a:t>
            </a:r>
            <a:r>
              <a:rPr lang="zh-TW" altLang="zh-TW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欣</a:t>
            </a:r>
            <a:endParaRPr lang="zh-TW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(P)" pitchFamily="34" charset="-120"/>
              <a:ea typeface="華康中特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41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生活攝影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優選同學作品賞析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6096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709870" y="1596540"/>
            <a:ext cx="290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高</a:t>
            </a: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260</a:t>
            </a:r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班 </a:t>
            </a:r>
            <a:r>
              <a:rPr lang="zh-TW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(P)" pitchFamily="34" charset="-120"/>
                <a:ea typeface="華康中特圓體(P)" pitchFamily="34" charset="-120"/>
              </a:rPr>
              <a:t>曾玟欣</a:t>
            </a:r>
            <a:endParaRPr lang="zh-TW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(P)" pitchFamily="34" charset="-120"/>
              <a:ea typeface="華康中特圓體(P)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48" y="2118577"/>
            <a:ext cx="2268688" cy="450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5095"/>
          <a:stretch/>
        </p:blipFill>
        <p:spPr>
          <a:xfrm>
            <a:off x="3655770" y="2127721"/>
            <a:ext cx="2273609" cy="4534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3226"/>
          <a:stretch/>
        </p:blipFill>
        <p:spPr>
          <a:xfrm>
            <a:off x="6089235" y="2127721"/>
            <a:ext cx="2224497" cy="4534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68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英語戲劇與繪本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劇本朗讀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609600"/>
              </a:solidFill>
            </a:endParaRPr>
          </a:p>
        </p:txBody>
      </p:sp>
      <p:pic>
        <p:nvPicPr>
          <p:cNvPr id="9" name="Picture 4" descr="C:\Users\球球\Downloads\DSC08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858058"/>
            <a:ext cx="7681720" cy="4318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英語戲劇與繪本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校外實察</a:t>
            </a:r>
            <a:r>
              <a:rPr lang="en-US" altLang="zh-TW" sz="3200" b="1" dirty="0" smtClean="0">
                <a:solidFill>
                  <a:srgbClr val="6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609600"/>
              </a:solidFill>
            </a:endParaRPr>
          </a:p>
        </p:txBody>
      </p:sp>
      <p:pic>
        <p:nvPicPr>
          <p:cNvPr id="4" name="Picture 4" descr="C:\Users\球球\Desktop\123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749245"/>
            <a:ext cx="3668728" cy="4893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球球\Desktop\123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82" y="2818180"/>
            <a:ext cx="4733855" cy="3548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448965" y="2360065"/>
            <a:ext cx="8045748" cy="2046835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加深、加廣與拔尖</a:t>
            </a:r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大學無縫接軌</a:t>
            </a:r>
          </a:p>
        </p:txBody>
      </p:sp>
    </p:spTree>
    <p:extLst>
      <p:ext uri="{BB962C8B-B14F-4D97-AF65-F5344CB8AC3E}">
        <p14:creationId xmlns:p14="http://schemas.microsoft.com/office/powerpoint/2010/main" val="17709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國語文競賽培訓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Y:\1教務處\03教學組\70專-優質化\105優質化\A1\國語文競賽培訓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901950"/>
            <a:ext cx="7601316" cy="42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整體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多元選修、加深加廣、彈性補強、特殊需求等課程規劃，建立以學習者為中心的學習風景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國語文競賽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Y:\1教務處\03教學組\70專-優質化\105優質化\A1\國語文競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901950"/>
            <a:ext cx="7872791" cy="44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833014"/>
            <a:ext cx="4900877" cy="595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2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Y:\1教務處\03教學組\70專-優質化\105優質化\A1\105外交小尖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74" y="1799967"/>
            <a:ext cx="4251775" cy="239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外交小尖兵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7" name="Picture 3" descr="Y:\1教務處\03教學組\70專-優質化\105優質化\A1\105外交小尖兵(道具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660">
            <a:off x="2963206" y="4028392"/>
            <a:ext cx="3348219" cy="2510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Y:\1教務處\03教學組\70專-優質化\105優質化\A1\105外交小尖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054655"/>
            <a:ext cx="4651353" cy="2551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科展培訓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Y:\1教務處\03教學組\70專-優質化\105優質化\A1\科展培訓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901950"/>
            <a:ext cx="6311806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1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科展培訓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Y:\1教務處\03教學組\70專-優質化\105優質化\A1\科展培訓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1901950"/>
            <a:ext cx="6311807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科展培訓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18" name="Picture 2" descr="Y:\1教務處\03教學組\70專-優質化\105優質化\A1\3科展培訓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5" y="1749245"/>
            <a:ext cx="6413610" cy="48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448965" y="2360065"/>
            <a:ext cx="8045748" cy="2046835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補強性選修</a:t>
            </a:r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確保學生基本學力</a:t>
            </a:r>
            <a:endParaRPr lang="zh-TW" alt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82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數學補救教學</a:t>
            </a:r>
          </a:p>
        </p:txBody>
      </p:sp>
      <p:pic>
        <p:nvPicPr>
          <p:cNvPr id="12290" name="Picture 2" descr="Y:\1教務處\03教學組\70專-優質化\105優質化\A1\補救教學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2140048"/>
            <a:ext cx="7707125" cy="43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1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數學補救教學</a:t>
            </a:r>
          </a:p>
        </p:txBody>
      </p:sp>
      <p:pic>
        <p:nvPicPr>
          <p:cNvPr id="13314" name="Picture 2" descr="Y:\1教務處\03教學組\70專-優質化\105優質化\A1\補救教學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885001"/>
            <a:ext cx="8165240" cy="45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</a:t>
            </a:r>
            <a:endParaRPr lang="zh-TW" altLang="en-U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339" name="Picture 3" descr="Y:\1教務處\03教學組\27課-補救教學\高中職\104國文補救教學【卓連發】\20151104_175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839770"/>
            <a:ext cx="8127300" cy="45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448965" y="2360065"/>
            <a:ext cx="8045748" cy="2046835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多元選修</a:t>
            </a:r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落實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適性揚才的願景</a:t>
            </a:r>
          </a:p>
        </p:txBody>
      </p:sp>
    </p:spTree>
    <p:extLst>
      <p:ext uri="{BB962C8B-B14F-4D97-AF65-F5344CB8AC3E}">
        <p14:creationId xmlns:p14="http://schemas.microsoft.com/office/powerpoint/2010/main" val="29765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</a:t>
            </a:r>
            <a:endParaRPr lang="zh-TW" altLang="en-U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362" name="Picture 2" descr="Y:\1教務處\03教學組\27課-補救教學\高中職\104國文補救教學【卓連發】\20151104_17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938187"/>
            <a:ext cx="7635250" cy="42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</a:t>
            </a: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(English Corner)</a:t>
            </a:r>
            <a:endParaRPr lang="zh-TW" altLang="en-U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386" name="Picture 2" descr="Y:\1教務處\03教學組\70專-優質化\105優質化\A1\英語角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2207360"/>
            <a:ext cx="5656255" cy="37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</a:t>
            </a:r>
            <a:endParaRPr lang="zh-TW" altLang="en-U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434" name="Picture 2" descr="\\nas.fdhs.tyc.edu.tw\教學公用\各科教研會\02英文科\差異化教學教案\補救教學\104-1\高三\趙祖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667689"/>
            <a:ext cx="3512215" cy="496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nas.fdhs.tyc.edu.tw\教學公用\各科教研會\02英文科\差異化教學教案\補救教學\104-1\高三\鍾仙華\高三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15" y="2043924"/>
            <a:ext cx="3239705" cy="45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448965" y="2360065"/>
            <a:ext cx="8045748" cy="2046835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透過彈性學習、職涯</a:t>
            </a:r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試探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學生找尋生涯目標</a:t>
            </a:r>
          </a:p>
        </p:txBody>
      </p:sp>
    </p:spTree>
    <p:extLst>
      <p:ext uri="{BB962C8B-B14F-4D97-AF65-F5344CB8AC3E}">
        <p14:creationId xmlns:p14="http://schemas.microsoft.com/office/powerpoint/2010/main" val="41707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職涯講座</a:t>
            </a:r>
            <a:r>
              <a:rPr lang="en-US" altLang="zh-TW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朱學恆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530" name="Picture 2" descr="DSCN23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749245"/>
            <a:ext cx="6413610" cy="481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7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職涯講座</a:t>
            </a:r>
            <a:r>
              <a:rPr lang="en-US" altLang="zh-TW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朱學恆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554" name="Picture 2" descr="DSCN22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1728293"/>
            <a:ext cx="6413610" cy="481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3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職涯講座</a:t>
            </a:r>
            <a:r>
              <a:rPr lang="en-US" altLang="zh-TW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國際學校介紹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626" name="Picture 2" descr="DSCN26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5" y="1749245"/>
            <a:ext cx="6260905" cy="470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職涯面試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482" name="Picture 2" descr="DSCN05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1749245"/>
            <a:ext cx="6554427" cy="491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1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職涯面試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506" name="Picture 2" descr="DSCN05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749245"/>
            <a:ext cx="6566315" cy="49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0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職涯體驗活動</a:t>
            </a:r>
            <a:r>
              <a:rPr lang="en-US" altLang="zh-TW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機場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578" name="Picture 2" descr="DSC_04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1875410"/>
            <a:ext cx="7468265" cy="420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特色選修課程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296260" y="1749244"/>
            <a:ext cx="4040188" cy="1068935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dirty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學年度開設課程</a:t>
            </a:r>
            <a:endParaRPr lang="en-US" altLang="zh-TW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dirty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dirty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296260" y="4039819"/>
            <a:ext cx="3206805" cy="1052705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度開設課程</a:t>
            </a:r>
          </a:p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4" y="1749245"/>
            <a:ext cx="536505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4192524"/>
            <a:ext cx="5497380" cy="18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7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1249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職涯體驗活動</a:t>
            </a:r>
            <a:r>
              <a:rPr lang="en-US" altLang="zh-TW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25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機場</a:t>
            </a:r>
            <a:endParaRPr lang="zh-TW" altLang="en-US" sz="4000" b="1" dirty="0">
              <a:solidFill>
                <a:srgbClr val="25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602" name="Picture 2" descr="DSC_04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894636"/>
            <a:ext cx="7787955" cy="439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167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特色課程選修說明</a:t>
            </a:r>
            <a:r>
              <a:rPr lang="zh-TW" altLang="en-US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zh-TW" altLang="en-US" dirty="0"/>
          </a:p>
        </p:txBody>
      </p:sp>
      <p:pic>
        <p:nvPicPr>
          <p:cNvPr id="1027" name="Picture 3" descr="Y:\1教務處\03教學組\25課-跨班選修\105學年度高二跨班選修\跨班選修說明照片\20160809_103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1901950"/>
            <a:ext cx="8144267" cy="4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物理專題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製作小板凳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/>
          </a:p>
        </p:txBody>
      </p:sp>
      <p:pic>
        <p:nvPicPr>
          <p:cNvPr id="4" name="內容版面配置區 5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/>
          <a:stretch/>
        </p:blipFill>
        <p:spPr>
          <a:xfrm>
            <a:off x="1151026" y="1821484"/>
            <a:ext cx="7255549" cy="4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物理專題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製作小板凳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/>
          </a:p>
        </p:txBody>
      </p:sp>
      <p:pic>
        <p:nvPicPr>
          <p:cNvPr id="5" name="內容版面配置區 4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2376" r="20935" b="8467"/>
          <a:stretch/>
        </p:blipFill>
        <p:spPr>
          <a:xfrm>
            <a:off x="1212490" y="1749245"/>
            <a:ext cx="7177135" cy="4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物理專題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(LED</a:t>
            </a:r>
            <a:r>
              <a:rPr lang="zh-TW" altLang="en-US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燈牌</a:t>
            </a:r>
            <a:r>
              <a:rPr lang="en-US" altLang="zh-TW" sz="40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5" y="1901949"/>
            <a:ext cx="7993210" cy="44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4400" y="83301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物理專題</a:t>
            </a:r>
            <a:r>
              <a:rPr lang="en-US" altLang="zh-TW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(LED</a:t>
            </a:r>
            <a:r>
              <a:rPr lang="zh-TW" altLang="en-US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燈牌</a:t>
            </a:r>
            <a:r>
              <a:rPr lang="en-US" altLang="zh-TW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pic>
        <p:nvPicPr>
          <p:cNvPr id="5" name="內容版面配置區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2054655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320</Words>
  <Application>Microsoft Office PowerPoint</Application>
  <PresentationFormat>如螢幕大小 (4:3)</PresentationFormat>
  <Paragraphs>50</Paragraphs>
  <Slides>40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Office Theme</vt:lpstr>
      <vt:lpstr>復旦高級中學 學科特色簡介</vt:lpstr>
      <vt:lpstr>整體目標</vt:lpstr>
      <vt:lpstr>PowerPoint 簡報</vt:lpstr>
      <vt:lpstr>特色選修課程</vt:lpstr>
      <vt:lpstr>特色課程選修說明會</vt:lpstr>
      <vt:lpstr>特色課程-物理專題(製作小板凳)</vt:lpstr>
      <vt:lpstr>特色課程-物理專題(製作小板凳)</vt:lpstr>
      <vt:lpstr>特色課程-物理專題(LED燈牌)</vt:lpstr>
      <vt:lpstr>特色課程-物理專題(LED燈牌)</vt:lpstr>
      <vt:lpstr>特色課程-人類與環境(環境汙染)</vt:lpstr>
      <vt:lpstr>特色課程-人類與環境(微生物的應用)</vt:lpstr>
      <vt:lpstr>特色課程-人類與環境(基因轉殖技術)</vt:lpstr>
      <vt:lpstr>特色課程-生活攝影(外拍習作)</vt:lpstr>
      <vt:lpstr>特色課程-生活攝影(優選同學作品賞析)</vt:lpstr>
      <vt:lpstr>特色課程-生活攝影(優選同學作品賞析)</vt:lpstr>
      <vt:lpstr>特色課程-英語戲劇與繪本(劇本朗讀)</vt:lpstr>
      <vt:lpstr>特色課程-英語戲劇與繪本(校外實察)</vt:lpstr>
      <vt:lpstr>PowerPoint 簡報</vt:lpstr>
      <vt:lpstr>國語文競賽培訓</vt:lpstr>
      <vt:lpstr>國語文競賽</vt:lpstr>
      <vt:lpstr>PowerPoint 簡報</vt:lpstr>
      <vt:lpstr>105外交小尖兵</vt:lpstr>
      <vt:lpstr>科展培訓</vt:lpstr>
      <vt:lpstr>科展培訓</vt:lpstr>
      <vt:lpstr>科展培訓</vt:lpstr>
      <vt:lpstr>PowerPoint 簡報</vt:lpstr>
      <vt:lpstr>數學補救教學</vt:lpstr>
      <vt:lpstr>數學補救教學</vt:lpstr>
      <vt:lpstr>國文補救教學</vt:lpstr>
      <vt:lpstr>國文補救教學</vt:lpstr>
      <vt:lpstr>英文補救教學(English Corner)</vt:lpstr>
      <vt:lpstr>英文補救教學</vt:lpstr>
      <vt:lpstr>PowerPoint 簡報</vt:lpstr>
      <vt:lpstr>職涯講座-朱學恆</vt:lpstr>
      <vt:lpstr>職涯講座-朱學恆</vt:lpstr>
      <vt:lpstr>職涯講座-國際學校介紹</vt:lpstr>
      <vt:lpstr>職涯面試</vt:lpstr>
      <vt:lpstr>職涯面試</vt:lpstr>
      <vt:lpstr>職涯體驗活動-機場</vt:lpstr>
      <vt:lpstr>職涯體驗活動-機場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64</cp:revision>
  <dcterms:created xsi:type="dcterms:W3CDTF">2013-08-21T19:17:07Z</dcterms:created>
  <dcterms:modified xsi:type="dcterms:W3CDTF">2016-12-01T11:33:04Z</dcterms:modified>
</cp:coreProperties>
</file>